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74" r:id="rId2"/>
    <p:sldId id="495" r:id="rId3"/>
    <p:sldId id="448" r:id="rId4"/>
    <p:sldId id="458" r:id="rId5"/>
    <p:sldId id="461" r:id="rId6"/>
    <p:sldId id="469" r:id="rId7"/>
    <p:sldId id="462" r:id="rId8"/>
    <p:sldId id="287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0063D-DBBC-4282-ADDF-90473B305CB5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39FBD2-237F-42FC-B40D-265AF624BD91}">
      <dgm:prSet phldrT="[Texto]" custT="1"/>
      <dgm:spPr/>
      <dgm:t>
        <a:bodyPr/>
        <a:lstStyle/>
        <a:p>
          <a:pPr algn="ctr"/>
          <a:r>
            <a:rPr lang="es-ES" sz="1800" b="1" dirty="0">
              <a:latin typeface="Century Gothic" panose="020B0502020202020204" pitchFamily="34" charset="0"/>
            </a:rPr>
            <a:t>1º Captación de </a:t>
          </a:r>
          <a:r>
            <a:rPr lang="es-ES" sz="1800" b="1" dirty="0">
              <a:solidFill>
                <a:srgbClr val="E31A1C"/>
              </a:solidFill>
              <a:latin typeface="Century Gothic" panose="020B0502020202020204" pitchFamily="34" charset="0"/>
            </a:rPr>
            <a:t>Jóvenes Potenciales </a:t>
          </a:r>
        </a:p>
      </dgm:t>
    </dgm:pt>
    <dgm:pt modelId="{34DC20D0-4AB3-4B3A-9876-7C939F57F7A8}" type="parTrans" cxnId="{B9142867-A06F-4375-B50D-482F2AF534D2}">
      <dgm:prSet/>
      <dgm:spPr/>
      <dgm:t>
        <a:bodyPr/>
        <a:lstStyle/>
        <a:p>
          <a:endParaRPr lang="es-ES" sz="2000"/>
        </a:p>
      </dgm:t>
    </dgm:pt>
    <dgm:pt modelId="{6DE7D20D-B711-4C1A-8668-7D23E4A36102}" type="sibTrans" cxnId="{B9142867-A06F-4375-B50D-482F2AF534D2}">
      <dgm:prSet/>
      <dgm:spPr/>
      <dgm:t>
        <a:bodyPr/>
        <a:lstStyle/>
        <a:p>
          <a:endParaRPr lang="es-ES" sz="2000"/>
        </a:p>
      </dgm:t>
    </dgm:pt>
    <dgm:pt modelId="{ABFDB3D4-7F02-499E-8E23-E4C858177BBA}">
      <dgm:prSet phldrT="[Texto]" custT="1"/>
      <dgm:spPr/>
      <dgm:t>
        <a:bodyPr/>
        <a:lstStyle/>
        <a:p>
          <a:pPr algn="ctr"/>
          <a:r>
            <a:rPr lang="es-ES" sz="1800" b="1" dirty="0">
              <a:latin typeface="Century Gothic" panose="020B0502020202020204" pitchFamily="34" charset="0"/>
            </a:rPr>
            <a:t>2º Contratación a través de BECA</a:t>
          </a:r>
          <a:endParaRPr lang="es-ES" sz="1200" b="1" i="1" dirty="0">
            <a:solidFill>
              <a:schemeClr val="bg1">
                <a:lumMod val="65000"/>
              </a:schemeClr>
            </a:solidFill>
            <a:latin typeface="Century Gothic" panose="020B0502020202020204" pitchFamily="34" charset="0"/>
          </a:endParaRPr>
        </a:p>
      </dgm:t>
    </dgm:pt>
    <dgm:pt modelId="{DB5D758E-1D66-422C-B280-08DB1F35413C}" type="parTrans" cxnId="{1000DCED-9F3C-4C38-8BF5-DF40C40BA3D8}">
      <dgm:prSet/>
      <dgm:spPr/>
      <dgm:t>
        <a:bodyPr/>
        <a:lstStyle/>
        <a:p>
          <a:endParaRPr lang="es-ES" sz="2000"/>
        </a:p>
      </dgm:t>
    </dgm:pt>
    <dgm:pt modelId="{F26166BA-7C59-4D44-9823-81312163F517}" type="sibTrans" cxnId="{1000DCED-9F3C-4C38-8BF5-DF40C40BA3D8}">
      <dgm:prSet/>
      <dgm:spPr/>
      <dgm:t>
        <a:bodyPr/>
        <a:lstStyle/>
        <a:p>
          <a:endParaRPr lang="es-ES" sz="2000"/>
        </a:p>
      </dgm:t>
    </dgm:pt>
    <dgm:pt modelId="{3DFDC849-C843-43A7-B946-6E590E115331}">
      <dgm:prSet phldrT="[Texto]" custT="1"/>
      <dgm:spPr/>
      <dgm:t>
        <a:bodyPr/>
        <a:lstStyle/>
        <a:p>
          <a:pPr algn="ctr"/>
          <a:r>
            <a:rPr lang="es-ES" sz="1800" b="1" dirty="0">
              <a:latin typeface="Century Gothic" panose="020B0502020202020204" pitchFamily="34" charset="0"/>
            </a:rPr>
            <a:t>4 º Incorporación</a:t>
          </a:r>
        </a:p>
        <a:p>
          <a:pPr algn="ctr"/>
          <a:r>
            <a:rPr lang="es-ES" sz="1800" b="1" dirty="0">
              <a:latin typeface="Century Gothic" panose="020B0502020202020204" pitchFamily="34" charset="0"/>
            </a:rPr>
            <a:t>CAF SIGNALLING</a:t>
          </a:r>
        </a:p>
      </dgm:t>
    </dgm:pt>
    <dgm:pt modelId="{E0437164-32BA-4E52-9165-E7AD5B1701B3}" type="parTrans" cxnId="{C70448DD-6049-457E-BDC6-59F4667D73F4}">
      <dgm:prSet/>
      <dgm:spPr/>
      <dgm:t>
        <a:bodyPr/>
        <a:lstStyle/>
        <a:p>
          <a:endParaRPr lang="es-ES" sz="2000"/>
        </a:p>
      </dgm:t>
    </dgm:pt>
    <dgm:pt modelId="{325BACD2-0817-4E67-BB16-5F53FC1567BE}" type="sibTrans" cxnId="{C70448DD-6049-457E-BDC6-59F4667D73F4}">
      <dgm:prSet/>
      <dgm:spPr/>
      <dgm:t>
        <a:bodyPr/>
        <a:lstStyle/>
        <a:p>
          <a:endParaRPr lang="es-ES" sz="2000"/>
        </a:p>
      </dgm:t>
    </dgm:pt>
    <dgm:pt modelId="{1D118CA4-C6BE-4BA2-A34E-4DDF23E18E61}">
      <dgm:prSet phldrT="[Texto]" custT="1"/>
      <dgm:spPr/>
      <dgm:t>
        <a:bodyPr/>
        <a:lstStyle/>
        <a:p>
          <a:r>
            <a:rPr lang="es-ES" sz="1800" b="1" dirty="0">
              <a:latin typeface="Century Gothic" panose="020B0502020202020204" pitchFamily="34" charset="0"/>
            </a:rPr>
            <a:t>3º Capacitación</a:t>
          </a:r>
        </a:p>
      </dgm:t>
    </dgm:pt>
    <dgm:pt modelId="{19C56809-9FD7-4544-A414-3C6551736955}" type="parTrans" cxnId="{3EE5C03D-6AA7-4DB4-9F2A-32B48B88EBB5}">
      <dgm:prSet/>
      <dgm:spPr/>
      <dgm:t>
        <a:bodyPr/>
        <a:lstStyle/>
        <a:p>
          <a:endParaRPr lang="es-ES"/>
        </a:p>
      </dgm:t>
    </dgm:pt>
    <dgm:pt modelId="{A17ECFD1-E20E-4ADF-B35A-EF635812FB73}" type="sibTrans" cxnId="{3EE5C03D-6AA7-4DB4-9F2A-32B48B88EBB5}">
      <dgm:prSet/>
      <dgm:spPr/>
      <dgm:t>
        <a:bodyPr/>
        <a:lstStyle/>
        <a:p>
          <a:endParaRPr lang="es-ES"/>
        </a:p>
      </dgm:t>
    </dgm:pt>
    <dgm:pt modelId="{1237AFF7-54D1-4585-9693-94CE766DD99B}" type="pres">
      <dgm:prSet presAssocID="{D680063D-DBBC-4282-ADDF-90473B305CB5}" presName="arrowDiagram" presStyleCnt="0">
        <dgm:presLayoutVars>
          <dgm:chMax val="5"/>
          <dgm:dir/>
          <dgm:resizeHandles val="exact"/>
        </dgm:presLayoutVars>
      </dgm:prSet>
      <dgm:spPr/>
    </dgm:pt>
    <dgm:pt modelId="{AE7B9404-6916-4E48-9F80-0A4579BB50BD}" type="pres">
      <dgm:prSet presAssocID="{D680063D-DBBC-4282-ADDF-90473B305CB5}" presName="arrow" presStyleLbl="bgShp" presStyleIdx="0" presStyleCnt="1"/>
      <dgm:spPr>
        <a:solidFill>
          <a:schemeClr val="bg1">
            <a:lumMod val="85000"/>
          </a:schemeClr>
        </a:solidFill>
        <a:ln w="28575">
          <a:solidFill>
            <a:schemeClr val="bg1">
              <a:lumMod val="85000"/>
            </a:schemeClr>
          </a:solidFill>
        </a:ln>
      </dgm:spPr>
    </dgm:pt>
    <dgm:pt modelId="{91FBA8D6-C50C-475E-9D28-A96F5CD4B5B8}" type="pres">
      <dgm:prSet presAssocID="{D680063D-DBBC-4282-ADDF-90473B305CB5}" presName="arrowDiagram4" presStyleCnt="0"/>
      <dgm:spPr/>
    </dgm:pt>
    <dgm:pt modelId="{D4A51F8C-72BF-4092-8CCA-9DCB7C0F0B12}" type="pres">
      <dgm:prSet presAssocID="{8339FBD2-237F-42FC-B40D-265AF624BD91}" presName="bullet4a" presStyleLbl="node1" presStyleIdx="0" presStyleCnt="4"/>
      <dgm:spPr>
        <a:solidFill>
          <a:schemeClr val="bg1">
            <a:lumMod val="50000"/>
          </a:schemeClr>
        </a:solidFill>
      </dgm:spPr>
    </dgm:pt>
    <dgm:pt modelId="{8DB658B3-3A14-4E82-8DD9-AACC94D5DD12}" type="pres">
      <dgm:prSet presAssocID="{8339FBD2-237F-42FC-B40D-265AF624BD91}" presName="textBox4a" presStyleLbl="revTx" presStyleIdx="0" presStyleCnt="4" custScaleX="217280" custScaleY="25825" custLinFactNeighborX="21892" custLinFactNeighborY="-12913">
        <dgm:presLayoutVars>
          <dgm:bulletEnabled val="1"/>
        </dgm:presLayoutVars>
      </dgm:prSet>
      <dgm:spPr/>
    </dgm:pt>
    <dgm:pt modelId="{4D417BE6-81B4-414A-B599-A4354E50AB17}" type="pres">
      <dgm:prSet presAssocID="{ABFDB3D4-7F02-499E-8E23-E4C858177BBA}" presName="bullet4b" presStyleLbl="node1" presStyleIdx="1" presStyleCnt="4"/>
      <dgm:spPr>
        <a:solidFill>
          <a:schemeClr val="bg1">
            <a:lumMod val="50000"/>
          </a:schemeClr>
        </a:solidFill>
      </dgm:spPr>
    </dgm:pt>
    <dgm:pt modelId="{79EF793B-63C5-4002-80C9-739427B47598}" type="pres">
      <dgm:prSet presAssocID="{ABFDB3D4-7F02-499E-8E23-E4C858177BBA}" presName="textBox4b" presStyleLbl="revTx" presStyleIdx="1" presStyleCnt="4" custScaleX="203845" custScaleY="52921" custLinFactNeighborX="53032" custLinFactNeighborY="-13059">
        <dgm:presLayoutVars>
          <dgm:bulletEnabled val="1"/>
        </dgm:presLayoutVars>
      </dgm:prSet>
      <dgm:spPr/>
    </dgm:pt>
    <dgm:pt modelId="{CBF6FADF-7EDD-40E3-A8CC-EC0433A2F9F9}" type="pres">
      <dgm:prSet presAssocID="{1D118CA4-C6BE-4BA2-A34E-4DDF23E18E61}" presName="bullet4c" presStyleLbl="node1" presStyleIdx="2" presStyleCnt="4" custScaleX="166226" custScaleY="147872"/>
      <dgm:spPr>
        <a:solidFill>
          <a:srgbClr val="9F0F1E"/>
        </a:solidFill>
      </dgm:spPr>
    </dgm:pt>
    <dgm:pt modelId="{C0A9E09A-F050-4C6A-AE14-9DB6751E38DA}" type="pres">
      <dgm:prSet presAssocID="{1D118CA4-C6BE-4BA2-A34E-4DDF23E18E61}" presName="textBox4c" presStyleLbl="revTx" presStyleIdx="2" presStyleCnt="4" custScaleX="142945" custScaleY="27425" custLinFactNeighborX="24781" custLinFactNeighborY="-22474">
        <dgm:presLayoutVars>
          <dgm:bulletEnabled val="1"/>
        </dgm:presLayoutVars>
      </dgm:prSet>
      <dgm:spPr/>
    </dgm:pt>
    <dgm:pt modelId="{A1B3482E-559D-4571-AB1D-01E6DBA1D23E}" type="pres">
      <dgm:prSet presAssocID="{3DFDC849-C843-43A7-B946-6E590E115331}" presName="bullet4d" presStyleLbl="node1" presStyleIdx="3" presStyleCnt="4" custScaleX="243373" custScaleY="196606" custLinFactNeighborX="-12157" custLinFactNeighborY="-23058"/>
      <dgm:spPr>
        <a:prstGeom prst="star5">
          <a:avLst/>
        </a:prstGeom>
        <a:solidFill>
          <a:srgbClr val="9F0F1E"/>
        </a:solidFill>
        <a:ln>
          <a:solidFill>
            <a:srgbClr val="9F0F1E"/>
          </a:solidFill>
        </a:ln>
      </dgm:spPr>
    </dgm:pt>
    <dgm:pt modelId="{9B93A21C-87A4-4CB3-A217-8D992269ABB9}" type="pres">
      <dgm:prSet presAssocID="{3DFDC849-C843-43A7-B946-6E590E115331}" presName="textBox4d" presStyleLbl="revTx" presStyleIdx="3" presStyleCnt="4" custScaleX="171950" custScaleY="21807" custLinFactNeighborX="19820" custLinFactNeighborY="-40138">
        <dgm:presLayoutVars>
          <dgm:bulletEnabled val="1"/>
        </dgm:presLayoutVars>
      </dgm:prSet>
      <dgm:spPr/>
    </dgm:pt>
  </dgm:ptLst>
  <dgm:cxnLst>
    <dgm:cxn modelId="{3EE5C03D-6AA7-4DB4-9F2A-32B48B88EBB5}" srcId="{D680063D-DBBC-4282-ADDF-90473B305CB5}" destId="{1D118CA4-C6BE-4BA2-A34E-4DDF23E18E61}" srcOrd="2" destOrd="0" parTransId="{19C56809-9FD7-4544-A414-3C6551736955}" sibTransId="{A17ECFD1-E20E-4ADF-B35A-EF635812FB73}"/>
    <dgm:cxn modelId="{88553D65-38A7-4D85-96B4-4EBA2ECC0667}" type="presOf" srcId="{ABFDB3D4-7F02-499E-8E23-E4C858177BBA}" destId="{79EF793B-63C5-4002-80C9-739427B47598}" srcOrd="0" destOrd="0" presId="urn:microsoft.com/office/officeart/2005/8/layout/arrow2"/>
    <dgm:cxn modelId="{A53D7446-43D3-4DFB-AB51-C7BEEE8353D0}" type="presOf" srcId="{3DFDC849-C843-43A7-B946-6E590E115331}" destId="{9B93A21C-87A4-4CB3-A217-8D992269ABB9}" srcOrd="0" destOrd="0" presId="urn:microsoft.com/office/officeart/2005/8/layout/arrow2"/>
    <dgm:cxn modelId="{B9142867-A06F-4375-B50D-482F2AF534D2}" srcId="{D680063D-DBBC-4282-ADDF-90473B305CB5}" destId="{8339FBD2-237F-42FC-B40D-265AF624BD91}" srcOrd="0" destOrd="0" parTransId="{34DC20D0-4AB3-4B3A-9876-7C939F57F7A8}" sibTransId="{6DE7D20D-B711-4C1A-8668-7D23E4A36102}"/>
    <dgm:cxn modelId="{6596A89D-1E4D-45D2-B902-8F5AD66390B6}" type="presOf" srcId="{1D118CA4-C6BE-4BA2-A34E-4DDF23E18E61}" destId="{C0A9E09A-F050-4C6A-AE14-9DB6751E38DA}" srcOrd="0" destOrd="0" presId="urn:microsoft.com/office/officeart/2005/8/layout/arrow2"/>
    <dgm:cxn modelId="{8EF327AC-DC2F-4394-96C3-AB16B9067A28}" type="presOf" srcId="{D680063D-DBBC-4282-ADDF-90473B305CB5}" destId="{1237AFF7-54D1-4585-9693-94CE766DD99B}" srcOrd="0" destOrd="0" presId="urn:microsoft.com/office/officeart/2005/8/layout/arrow2"/>
    <dgm:cxn modelId="{948798B8-369F-4417-A059-2F7E8AB72912}" type="presOf" srcId="{8339FBD2-237F-42FC-B40D-265AF624BD91}" destId="{8DB658B3-3A14-4E82-8DD9-AACC94D5DD12}" srcOrd="0" destOrd="0" presId="urn:microsoft.com/office/officeart/2005/8/layout/arrow2"/>
    <dgm:cxn modelId="{C70448DD-6049-457E-BDC6-59F4667D73F4}" srcId="{D680063D-DBBC-4282-ADDF-90473B305CB5}" destId="{3DFDC849-C843-43A7-B946-6E590E115331}" srcOrd="3" destOrd="0" parTransId="{E0437164-32BA-4E52-9165-E7AD5B1701B3}" sibTransId="{325BACD2-0817-4E67-BB16-5F53FC1567BE}"/>
    <dgm:cxn modelId="{1000DCED-9F3C-4C38-8BF5-DF40C40BA3D8}" srcId="{D680063D-DBBC-4282-ADDF-90473B305CB5}" destId="{ABFDB3D4-7F02-499E-8E23-E4C858177BBA}" srcOrd="1" destOrd="0" parTransId="{DB5D758E-1D66-422C-B280-08DB1F35413C}" sibTransId="{F26166BA-7C59-4D44-9823-81312163F517}"/>
    <dgm:cxn modelId="{95F0BDD5-711B-40BC-B526-F5706C211CDF}" type="presParOf" srcId="{1237AFF7-54D1-4585-9693-94CE766DD99B}" destId="{AE7B9404-6916-4E48-9F80-0A4579BB50BD}" srcOrd="0" destOrd="0" presId="urn:microsoft.com/office/officeart/2005/8/layout/arrow2"/>
    <dgm:cxn modelId="{A9DEE94B-753A-426B-B5D5-0F9EB26A2341}" type="presParOf" srcId="{1237AFF7-54D1-4585-9693-94CE766DD99B}" destId="{91FBA8D6-C50C-475E-9D28-A96F5CD4B5B8}" srcOrd="1" destOrd="0" presId="urn:microsoft.com/office/officeart/2005/8/layout/arrow2"/>
    <dgm:cxn modelId="{7F41D7DA-D64E-4471-9530-F709E9419D60}" type="presParOf" srcId="{91FBA8D6-C50C-475E-9D28-A96F5CD4B5B8}" destId="{D4A51F8C-72BF-4092-8CCA-9DCB7C0F0B12}" srcOrd="0" destOrd="0" presId="urn:microsoft.com/office/officeart/2005/8/layout/arrow2"/>
    <dgm:cxn modelId="{7C20E573-D915-47EE-B4A8-DEA848B65646}" type="presParOf" srcId="{91FBA8D6-C50C-475E-9D28-A96F5CD4B5B8}" destId="{8DB658B3-3A14-4E82-8DD9-AACC94D5DD12}" srcOrd="1" destOrd="0" presId="urn:microsoft.com/office/officeart/2005/8/layout/arrow2"/>
    <dgm:cxn modelId="{18707D92-3140-44E9-A8F9-C905B0ADBAC8}" type="presParOf" srcId="{91FBA8D6-C50C-475E-9D28-A96F5CD4B5B8}" destId="{4D417BE6-81B4-414A-B599-A4354E50AB17}" srcOrd="2" destOrd="0" presId="urn:microsoft.com/office/officeart/2005/8/layout/arrow2"/>
    <dgm:cxn modelId="{36A4D1AD-1FBF-4A46-B725-BB0220BFE18D}" type="presParOf" srcId="{91FBA8D6-C50C-475E-9D28-A96F5CD4B5B8}" destId="{79EF793B-63C5-4002-80C9-739427B47598}" srcOrd="3" destOrd="0" presId="urn:microsoft.com/office/officeart/2005/8/layout/arrow2"/>
    <dgm:cxn modelId="{E804A6E8-2413-40FC-A25D-91D90FC83DA4}" type="presParOf" srcId="{91FBA8D6-C50C-475E-9D28-A96F5CD4B5B8}" destId="{CBF6FADF-7EDD-40E3-A8CC-EC0433A2F9F9}" srcOrd="4" destOrd="0" presId="urn:microsoft.com/office/officeart/2005/8/layout/arrow2"/>
    <dgm:cxn modelId="{E7EE5583-02E0-47F4-9AE8-879677098386}" type="presParOf" srcId="{91FBA8D6-C50C-475E-9D28-A96F5CD4B5B8}" destId="{C0A9E09A-F050-4C6A-AE14-9DB6751E38DA}" srcOrd="5" destOrd="0" presId="urn:microsoft.com/office/officeart/2005/8/layout/arrow2"/>
    <dgm:cxn modelId="{090E191D-13E3-4144-AD87-655B582D0718}" type="presParOf" srcId="{91FBA8D6-C50C-475E-9D28-A96F5CD4B5B8}" destId="{A1B3482E-559D-4571-AB1D-01E6DBA1D23E}" srcOrd="6" destOrd="0" presId="urn:microsoft.com/office/officeart/2005/8/layout/arrow2"/>
    <dgm:cxn modelId="{1F8B4298-A02D-4198-9339-D716C3718561}" type="presParOf" srcId="{91FBA8D6-C50C-475E-9D28-A96F5CD4B5B8}" destId="{9B93A21C-87A4-4CB3-A217-8D992269ABB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28CAD-F4CA-480A-ADB3-10FCEAEDD5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6A1348-7FF5-4B49-A3FC-289E9CD2A7DE}">
      <dgm:prSet phldrT="[Texto]" custT="1"/>
      <dgm:spPr>
        <a:solidFill>
          <a:srgbClr val="C000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ES" sz="2000" b="1" dirty="0">
              <a:latin typeface="Century Gothic" panose="020B0502020202020204" pitchFamily="34" charset="0"/>
              <a:cs typeface="Arial" panose="020B0604020202020204" pitchFamily="34" charset="0"/>
            </a:rPr>
            <a:t>PERFIL CANDIDATOS</a:t>
          </a:r>
        </a:p>
      </dgm:t>
    </dgm:pt>
    <dgm:pt modelId="{B1F79DFC-73BD-4966-B712-5D057901022F}" type="parTrans" cxnId="{08991522-F59E-4C69-A4A4-D119CA08ED9D}">
      <dgm:prSet/>
      <dgm:spPr/>
      <dgm:t>
        <a:bodyPr/>
        <a:lstStyle/>
        <a:p>
          <a:endParaRPr lang="es-ES"/>
        </a:p>
      </dgm:t>
    </dgm:pt>
    <dgm:pt modelId="{2E567FDF-EDF5-4EC7-885F-71F3495F0488}" type="sibTrans" cxnId="{08991522-F59E-4C69-A4A4-D119CA08ED9D}">
      <dgm:prSet/>
      <dgm:spPr/>
      <dgm:t>
        <a:bodyPr/>
        <a:lstStyle/>
        <a:p>
          <a:endParaRPr lang="es-ES"/>
        </a:p>
      </dgm:t>
    </dgm:pt>
    <dgm:pt modelId="{BC348393-1C98-498A-BC90-E7BEA51DB6A1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es-ES" sz="1600" b="0" dirty="0">
              <a:latin typeface="Century Gothic" panose="020B0502020202020204" pitchFamily="34" charset="0"/>
              <a:cs typeface="Arial" panose="020B0604020202020204" pitchFamily="34" charset="0"/>
            </a:rPr>
            <a:t>Nivel medio-alto de Inglés.</a:t>
          </a:r>
        </a:p>
      </dgm:t>
    </dgm:pt>
    <dgm:pt modelId="{CA5F7654-BE71-45FC-9223-37F300C48692}" type="parTrans" cxnId="{85749B22-C81A-47BE-ABB8-F65F93CF2C17}">
      <dgm:prSet/>
      <dgm:spPr/>
      <dgm:t>
        <a:bodyPr/>
        <a:lstStyle/>
        <a:p>
          <a:endParaRPr lang="es-ES"/>
        </a:p>
      </dgm:t>
    </dgm:pt>
    <dgm:pt modelId="{BEB49600-BE7C-4EFD-AFA4-56691322580D}" type="sibTrans" cxnId="{85749B22-C81A-47BE-ABB8-F65F93CF2C17}">
      <dgm:prSet/>
      <dgm:spPr/>
      <dgm:t>
        <a:bodyPr/>
        <a:lstStyle/>
        <a:p>
          <a:endParaRPr lang="es-ES"/>
        </a:p>
      </dgm:t>
    </dgm:pt>
    <dgm:pt modelId="{1113D215-5BD5-4D80-A116-B76755518E12}">
      <dgm:prSet phldrT="[Texto]" custT="1"/>
      <dgm:spPr>
        <a:solidFill>
          <a:srgbClr val="C00000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s-ES" sz="2000" b="1" dirty="0">
              <a:latin typeface="Century Gothic" panose="020B0502020202020204" pitchFamily="34" charset="0"/>
            </a:rPr>
            <a:t>RECLUTAMIENTO Y SELECCIÓN</a:t>
          </a:r>
        </a:p>
      </dgm:t>
    </dgm:pt>
    <dgm:pt modelId="{97F17F1D-572F-4B80-AD56-BCFF60446D26}" type="parTrans" cxnId="{048909AC-819B-4AF3-AEFC-38083D94B6F1}">
      <dgm:prSet/>
      <dgm:spPr/>
      <dgm:t>
        <a:bodyPr/>
        <a:lstStyle/>
        <a:p>
          <a:endParaRPr lang="es-ES"/>
        </a:p>
      </dgm:t>
    </dgm:pt>
    <dgm:pt modelId="{F882C556-1250-4C0B-9D7D-C5A294CA8ADD}" type="sibTrans" cxnId="{048909AC-819B-4AF3-AEFC-38083D94B6F1}">
      <dgm:prSet/>
      <dgm:spPr/>
      <dgm:t>
        <a:bodyPr/>
        <a:lstStyle/>
        <a:p>
          <a:endParaRPr lang="es-ES"/>
        </a:p>
      </dgm:t>
    </dgm:pt>
    <dgm:pt modelId="{1983E2F4-E78B-43AF-8AD9-5F5B21C5ADE1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/>
          <a:r>
            <a:rPr lang="es-ES" sz="1600" dirty="0">
              <a:latin typeface="Century Gothic" panose="020B0502020202020204" pitchFamily="34" charset="0"/>
              <a:cs typeface="Arial" panose="020B0604020202020204" pitchFamily="34" charset="0"/>
            </a:rPr>
            <a:t>Publicación de la oferta en </a:t>
          </a:r>
          <a:r>
            <a:rPr lang="es-ES" sz="1600" b="1" dirty="0">
              <a:latin typeface="Century Gothic" panose="020B0502020202020204" pitchFamily="34" charset="0"/>
              <a:cs typeface="Arial" panose="020B0604020202020204" pitchFamily="34" charset="0"/>
            </a:rPr>
            <a:t>LinkedIn,  Universidades colaboradoras.</a:t>
          </a:r>
          <a:endParaRPr lang="es-ES" sz="16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4607C320-1DB8-475F-80C7-20FE246CAA82}" type="parTrans" cxnId="{852D46DE-932D-4013-BE0C-1395850C8C2E}">
      <dgm:prSet/>
      <dgm:spPr/>
      <dgm:t>
        <a:bodyPr/>
        <a:lstStyle/>
        <a:p>
          <a:endParaRPr lang="es-ES"/>
        </a:p>
      </dgm:t>
    </dgm:pt>
    <dgm:pt modelId="{02136C34-9263-4B19-9720-51936D7814D5}" type="sibTrans" cxnId="{852D46DE-932D-4013-BE0C-1395850C8C2E}">
      <dgm:prSet/>
      <dgm:spPr/>
      <dgm:t>
        <a:bodyPr/>
        <a:lstStyle/>
        <a:p>
          <a:endParaRPr lang="es-ES"/>
        </a:p>
      </dgm:t>
    </dgm:pt>
    <dgm:pt modelId="{348C1AB2-348C-47B8-8F74-9547FBC32A00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es-ES" sz="1600" b="0" dirty="0">
              <a:latin typeface="Century Gothic" panose="020B0502020202020204" pitchFamily="34" charset="0"/>
              <a:cs typeface="Arial" panose="020B0604020202020204" pitchFamily="34" charset="0"/>
            </a:rPr>
            <a:t>Buen expediente académico.</a:t>
          </a:r>
        </a:p>
      </dgm:t>
    </dgm:pt>
    <dgm:pt modelId="{1EEA2A3D-2389-4C23-B1D3-8D4146F08F66}" type="parTrans" cxnId="{6E538F8B-7236-4C3F-A569-25DB781A0D21}">
      <dgm:prSet/>
      <dgm:spPr/>
      <dgm:t>
        <a:bodyPr/>
        <a:lstStyle/>
        <a:p>
          <a:endParaRPr lang="es-ES"/>
        </a:p>
      </dgm:t>
    </dgm:pt>
    <dgm:pt modelId="{B042A66E-7D3D-4115-BE6F-011F6E5EB910}" type="sibTrans" cxnId="{6E538F8B-7236-4C3F-A569-25DB781A0D21}">
      <dgm:prSet/>
      <dgm:spPr/>
      <dgm:t>
        <a:bodyPr/>
        <a:lstStyle/>
        <a:p>
          <a:endParaRPr lang="es-ES"/>
        </a:p>
      </dgm:t>
    </dgm:pt>
    <dgm:pt modelId="{92B18C32-1253-4A26-8CF7-3A5BA2AF1E94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es-ES" sz="1600" b="0" dirty="0">
              <a:latin typeface="Century Gothic" panose="020B0502020202020204" pitchFamily="34" charset="0"/>
              <a:cs typeface="Arial" panose="020B0604020202020204" pitchFamily="34" charset="0"/>
            </a:rPr>
            <a:t>Valoración actividades extra-académicas previas (Erasmus...)</a:t>
          </a:r>
        </a:p>
      </dgm:t>
    </dgm:pt>
    <dgm:pt modelId="{E104A03C-436C-4267-BD21-A4D2103C2529}" type="parTrans" cxnId="{56BCBCBF-1E5C-40AF-B522-A4363C5E2A21}">
      <dgm:prSet/>
      <dgm:spPr/>
      <dgm:t>
        <a:bodyPr/>
        <a:lstStyle/>
        <a:p>
          <a:endParaRPr lang="es-ES"/>
        </a:p>
      </dgm:t>
    </dgm:pt>
    <dgm:pt modelId="{BAF5129B-26C3-48DF-A07C-0DC7671E2285}" type="sibTrans" cxnId="{56BCBCBF-1E5C-40AF-B522-A4363C5E2A21}">
      <dgm:prSet/>
      <dgm:spPr/>
      <dgm:t>
        <a:bodyPr/>
        <a:lstStyle/>
        <a:p>
          <a:endParaRPr lang="es-ES"/>
        </a:p>
      </dgm:t>
    </dgm:pt>
    <dgm:pt modelId="{A690E473-1AD8-48B5-A260-EAE9040B708B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>
            <a:lnSpc>
              <a:spcPct val="150000"/>
            </a:lnSpc>
          </a:pPr>
          <a:r>
            <a:rPr lang="es-ES" sz="1600" b="1" dirty="0">
              <a:latin typeface="Century Gothic" panose="020B0502020202020204" pitchFamily="34" charset="0"/>
              <a:cs typeface="Arial" panose="020B0604020202020204" pitchFamily="34" charset="0"/>
            </a:rPr>
            <a:t>Competencias</a:t>
          </a:r>
          <a:r>
            <a:rPr lang="es-ES" sz="1600" dirty="0">
              <a:latin typeface="Century Gothic" panose="020B0502020202020204" pitchFamily="34" charset="0"/>
              <a:cs typeface="Arial" panose="020B0604020202020204" pitchFamily="34" charset="0"/>
            </a:rPr>
            <a:t> a valorar;</a:t>
          </a:r>
        </a:p>
      </dgm:t>
    </dgm:pt>
    <dgm:pt modelId="{C9796662-A489-4107-86F6-58CB01DBBF0D}" type="parTrans" cxnId="{5743B0A3-6A87-4509-9DF7-6684D5D0EDEC}">
      <dgm:prSet/>
      <dgm:spPr/>
      <dgm:t>
        <a:bodyPr/>
        <a:lstStyle/>
        <a:p>
          <a:endParaRPr lang="es-ES"/>
        </a:p>
      </dgm:t>
    </dgm:pt>
    <dgm:pt modelId="{F76D715F-FAD4-4D5B-B87E-7C5C76B70802}" type="sibTrans" cxnId="{5743B0A3-6A87-4509-9DF7-6684D5D0EDEC}">
      <dgm:prSet/>
      <dgm:spPr/>
      <dgm:t>
        <a:bodyPr/>
        <a:lstStyle/>
        <a:p>
          <a:endParaRPr lang="es-ES"/>
        </a:p>
      </dgm:t>
    </dgm:pt>
    <dgm:pt modelId="{7F7D674F-92D2-48DF-BD74-02A79A3A0A42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s-ES" sz="1500" b="0" i="1" dirty="0">
              <a:solidFill>
                <a:srgbClr val="B3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Adaptación a los cambios (flexibilidad)</a:t>
          </a:r>
        </a:p>
      </dgm:t>
    </dgm:pt>
    <dgm:pt modelId="{611AEEA9-9946-4A35-AAE1-F6018515BB20}" type="parTrans" cxnId="{402205C9-C5CA-42A8-A94B-B7A53A87EEA2}">
      <dgm:prSet/>
      <dgm:spPr/>
      <dgm:t>
        <a:bodyPr/>
        <a:lstStyle/>
        <a:p>
          <a:endParaRPr lang="es-ES"/>
        </a:p>
      </dgm:t>
    </dgm:pt>
    <dgm:pt modelId="{5B43F33B-0D92-4D8D-ACC5-46E61ACED69E}" type="sibTrans" cxnId="{402205C9-C5CA-42A8-A94B-B7A53A87EEA2}">
      <dgm:prSet/>
      <dgm:spPr/>
      <dgm:t>
        <a:bodyPr/>
        <a:lstStyle/>
        <a:p>
          <a:endParaRPr lang="es-ES"/>
        </a:p>
      </dgm:t>
    </dgm:pt>
    <dgm:pt modelId="{49739515-82BC-4756-8094-724775A29DDA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s-ES" sz="1500" b="0" i="1" dirty="0">
              <a:solidFill>
                <a:srgbClr val="B3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Trabajo en equipo </a:t>
          </a:r>
        </a:p>
      </dgm:t>
    </dgm:pt>
    <dgm:pt modelId="{471CC439-BA54-485A-9A2F-D406F59042B9}" type="parTrans" cxnId="{FE86FA81-2BE4-4655-A98E-E2B544AF5A61}">
      <dgm:prSet/>
      <dgm:spPr/>
      <dgm:t>
        <a:bodyPr/>
        <a:lstStyle/>
        <a:p>
          <a:endParaRPr lang="es-ES"/>
        </a:p>
      </dgm:t>
    </dgm:pt>
    <dgm:pt modelId="{6A515D76-FAE0-4DDE-BEE3-F0C180B01AA1}" type="sibTrans" cxnId="{FE86FA81-2BE4-4655-A98E-E2B544AF5A61}">
      <dgm:prSet/>
      <dgm:spPr/>
      <dgm:t>
        <a:bodyPr/>
        <a:lstStyle/>
        <a:p>
          <a:endParaRPr lang="es-ES"/>
        </a:p>
      </dgm:t>
    </dgm:pt>
    <dgm:pt modelId="{60BE3AF0-1294-4EE4-9EDD-053DEE613076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s-ES" sz="1500" b="0" i="1" dirty="0">
              <a:solidFill>
                <a:srgbClr val="B3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Organización/planificación</a:t>
          </a:r>
          <a:endParaRPr lang="es-ES" sz="1500" b="0" dirty="0">
            <a:solidFill>
              <a:srgbClr val="B3000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04D2BAB2-5CCB-45C4-B01E-8D6217E45556}" type="parTrans" cxnId="{1F57E704-7AE4-4664-BD86-33D5190D03BE}">
      <dgm:prSet/>
      <dgm:spPr/>
      <dgm:t>
        <a:bodyPr/>
        <a:lstStyle/>
        <a:p>
          <a:endParaRPr lang="es-ES"/>
        </a:p>
      </dgm:t>
    </dgm:pt>
    <dgm:pt modelId="{418A20B8-FB09-4536-A5D6-17927BD42C8F}" type="sibTrans" cxnId="{1F57E704-7AE4-4664-BD86-33D5190D03BE}">
      <dgm:prSet/>
      <dgm:spPr/>
      <dgm:t>
        <a:bodyPr/>
        <a:lstStyle/>
        <a:p>
          <a:endParaRPr lang="es-ES"/>
        </a:p>
      </dgm:t>
    </dgm:pt>
    <dgm:pt modelId="{EA0B9395-172C-43E5-8B5B-342F7293EDA0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>
            <a:lnSpc>
              <a:spcPct val="90000"/>
            </a:lnSpc>
          </a:pPr>
          <a:r>
            <a:rPr lang="es-ES" sz="1500" b="0" i="1" dirty="0">
              <a:solidFill>
                <a:srgbClr val="B3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Compromiso </a:t>
          </a:r>
          <a:endParaRPr lang="es-ES" sz="15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04D4BBDB-E59A-49B5-B98A-C54BFDB05C3F}" type="parTrans" cxnId="{3A737B24-BD9F-4BA1-ACB7-2236A4D70F08}">
      <dgm:prSet/>
      <dgm:spPr/>
      <dgm:t>
        <a:bodyPr/>
        <a:lstStyle/>
        <a:p>
          <a:endParaRPr lang="es-ES"/>
        </a:p>
      </dgm:t>
    </dgm:pt>
    <dgm:pt modelId="{66804D9E-9165-46A1-BA10-B04F19E0F0AB}" type="sibTrans" cxnId="{3A737B24-BD9F-4BA1-ACB7-2236A4D70F08}">
      <dgm:prSet/>
      <dgm:spPr/>
      <dgm:t>
        <a:bodyPr/>
        <a:lstStyle/>
        <a:p>
          <a:endParaRPr lang="es-ES"/>
        </a:p>
      </dgm:t>
    </dgm:pt>
    <dgm:pt modelId="{E2070931-0929-45E7-AB89-176E39BC91C8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/>
          <a:r>
            <a:rPr lang="es-ES" sz="1600" dirty="0">
              <a:latin typeface="Century Gothic" panose="020B0502020202020204" pitchFamily="34" charset="0"/>
              <a:cs typeface="Arial" panose="020B0604020202020204" pitchFamily="34" charset="0"/>
            </a:rPr>
            <a:t>Pruebas psicotécnicas, situacionales y entrevistas.</a:t>
          </a:r>
        </a:p>
      </dgm:t>
    </dgm:pt>
    <dgm:pt modelId="{563C2AF5-6E0E-4C07-9FBC-D72620FBE7AA}" type="parTrans" cxnId="{2916F3DF-164A-4DA3-8795-D638B40B48E5}">
      <dgm:prSet/>
      <dgm:spPr/>
      <dgm:t>
        <a:bodyPr/>
        <a:lstStyle/>
        <a:p>
          <a:endParaRPr lang="es-ES"/>
        </a:p>
      </dgm:t>
    </dgm:pt>
    <dgm:pt modelId="{B301EF8D-BDC4-4AB7-80B4-204FAE76C888}" type="sibTrans" cxnId="{2916F3DF-164A-4DA3-8795-D638B40B48E5}">
      <dgm:prSet/>
      <dgm:spPr/>
      <dgm:t>
        <a:bodyPr/>
        <a:lstStyle/>
        <a:p>
          <a:endParaRPr lang="es-ES"/>
        </a:p>
      </dgm:t>
    </dgm:pt>
    <dgm:pt modelId="{C96751F3-CED5-46B1-8D74-ED5F37D8DB67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/>
          <a:endParaRPr lang="es-ES" sz="16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0405D100-2F22-4075-95F4-771508A079ED}" type="parTrans" cxnId="{0B5FA103-D565-4909-9B3E-2969E5ABAF83}">
      <dgm:prSet/>
      <dgm:spPr/>
      <dgm:t>
        <a:bodyPr/>
        <a:lstStyle/>
        <a:p>
          <a:endParaRPr lang="es-ES"/>
        </a:p>
      </dgm:t>
    </dgm:pt>
    <dgm:pt modelId="{CE8B095B-CD2E-4F1C-AD58-58DEC2031B03}" type="sibTrans" cxnId="{0B5FA103-D565-4909-9B3E-2969E5ABAF83}">
      <dgm:prSet/>
      <dgm:spPr/>
      <dgm:t>
        <a:bodyPr/>
        <a:lstStyle/>
        <a:p>
          <a:endParaRPr lang="es-ES"/>
        </a:p>
      </dgm:t>
    </dgm:pt>
    <dgm:pt modelId="{C376CBF9-E2DF-4F2C-A791-588D53378E6E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algn="l"/>
          <a:endParaRPr lang="es-ES" sz="16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DD5A1639-F6F7-4A62-B929-ED0466620BB0}" type="parTrans" cxnId="{6013BC36-BB65-4E95-B02E-F167504973FF}">
      <dgm:prSet/>
      <dgm:spPr/>
      <dgm:t>
        <a:bodyPr/>
        <a:lstStyle/>
        <a:p>
          <a:endParaRPr lang="es-ES"/>
        </a:p>
      </dgm:t>
    </dgm:pt>
    <dgm:pt modelId="{21537B4D-4C77-4409-9EE3-BCC89D3CC68C}" type="sibTrans" cxnId="{6013BC36-BB65-4E95-B02E-F167504973FF}">
      <dgm:prSet/>
      <dgm:spPr/>
      <dgm:t>
        <a:bodyPr/>
        <a:lstStyle/>
        <a:p>
          <a:endParaRPr lang="es-ES"/>
        </a:p>
      </dgm:t>
    </dgm:pt>
    <dgm:pt modelId="{AC22697A-F7E6-4C51-9CBB-71B701B760E6}" type="pres">
      <dgm:prSet presAssocID="{A8528CAD-F4CA-480A-ADB3-10FCEAEDD5CD}" presName="Name0" presStyleCnt="0">
        <dgm:presLayoutVars>
          <dgm:dir/>
          <dgm:animLvl val="lvl"/>
          <dgm:resizeHandles val="exact"/>
        </dgm:presLayoutVars>
      </dgm:prSet>
      <dgm:spPr/>
    </dgm:pt>
    <dgm:pt modelId="{3DED99C5-570D-4396-B745-81F420B30889}" type="pres">
      <dgm:prSet presAssocID="{3B6A1348-7FF5-4B49-A3FC-289E9CD2A7DE}" presName="composite" presStyleCnt="0"/>
      <dgm:spPr/>
    </dgm:pt>
    <dgm:pt modelId="{13773A35-57A9-4625-8E60-93638EEABCA2}" type="pres">
      <dgm:prSet presAssocID="{3B6A1348-7FF5-4B49-A3FC-289E9CD2A7DE}" presName="parTx" presStyleLbl="alignNode1" presStyleIdx="0" presStyleCnt="2" custScaleX="123615">
        <dgm:presLayoutVars>
          <dgm:chMax val="0"/>
          <dgm:chPref val="0"/>
          <dgm:bulletEnabled val="1"/>
        </dgm:presLayoutVars>
      </dgm:prSet>
      <dgm:spPr/>
    </dgm:pt>
    <dgm:pt modelId="{9E3A10B4-EF67-49F0-87C1-F7C298511BA3}" type="pres">
      <dgm:prSet presAssocID="{3B6A1348-7FF5-4B49-A3FC-289E9CD2A7DE}" presName="desTx" presStyleLbl="alignAccFollowNode1" presStyleIdx="0" presStyleCnt="2" custScaleX="122211">
        <dgm:presLayoutVars>
          <dgm:bulletEnabled val="1"/>
        </dgm:presLayoutVars>
      </dgm:prSet>
      <dgm:spPr/>
    </dgm:pt>
    <dgm:pt modelId="{23797E32-1ADB-46C4-A4F3-C6A089E2CC33}" type="pres">
      <dgm:prSet presAssocID="{2E567FDF-EDF5-4EC7-885F-71F3495F0488}" presName="space" presStyleCnt="0"/>
      <dgm:spPr/>
    </dgm:pt>
    <dgm:pt modelId="{8E7389B6-0EF1-400E-99B1-75042D32BD07}" type="pres">
      <dgm:prSet presAssocID="{1113D215-5BD5-4D80-A116-B76755518E12}" presName="composite" presStyleCnt="0"/>
      <dgm:spPr/>
    </dgm:pt>
    <dgm:pt modelId="{0F54B4CF-19D3-44DE-9670-4B59F88134BC}" type="pres">
      <dgm:prSet presAssocID="{1113D215-5BD5-4D80-A116-B76755518E12}" presName="parTx" presStyleLbl="alignNode1" presStyleIdx="1" presStyleCnt="2" custScaleX="123597">
        <dgm:presLayoutVars>
          <dgm:chMax val="0"/>
          <dgm:chPref val="0"/>
          <dgm:bulletEnabled val="1"/>
        </dgm:presLayoutVars>
      </dgm:prSet>
      <dgm:spPr/>
    </dgm:pt>
    <dgm:pt modelId="{9A13F78A-18F6-4124-84F1-C3A595CC5EFD}" type="pres">
      <dgm:prSet presAssocID="{1113D215-5BD5-4D80-A116-B76755518E12}" presName="desTx" presStyleLbl="alignAccFollowNode1" presStyleIdx="1" presStyleCnt="2" custScaleX="123469">
        <dgm:presLayoutVars>
          <dgm:bulletEnabled val="1"/>
        </dgm:presLayoutVars>
      </dgm:prSet>
      <dgm:spPr/>
    </dgm:pt>
  </dgm:ptLst>
  <dgm:cxnLst>
    <dgm:cxn modelId="{0B5FA103-D565-4909-9B3E-2969E5ABAF83}" srcId="{1113D215-5BD5-4D80-A116-B76755518E12}" destId="{C96751F3-CED5-46B1-8D74-ED5F37D8DB67}" srcOrd="1" destOrd="0" parTransId="{0405D100-2F22-4075-95F4-771508A079ED}" sibTransId="{CE8B095B-CD2E-4F1C-AD58-58DEC2031B03}"/>
    <dgm:cxn modelId="{1F57E704-7AE4-4664-BD86-33D5190D03BE}" srcId="{A690E473-1AD8-48B5-A260-EAE9040B708B}" destId="{60BE3AF0-1294-4EE4-9EDD-053DEE613076}" srcOrd="3" destOrd="0" parTransId="{04D2BAB2-5CCB-45C4-B01E-8D6217E45556}" sibTransId="{418A20B8-FB09-4536-A5D6-17927BD42C8F}"/>
    <dgm:cxn modelId="{62B7350F-4034-4EBE-B724-0DBBBE30FE4F}" type="presOf" srcId="{BC348393-1C98-498A-BC90-E7BEA51DB6A1}" destId="{9E3A10B4-EF67-49F0-87C1-F7C298511BA3}" srcOrd="0" destOrd="0" presId="urn:microsoft.com/office/officeart/2005/8/layout/hList1"/>
    <dgm:cxn modelId="{3AF87017-BC03-4D5F-A771-C687F021286D}" type="presOf" srcId="{C376CBF9-E2DF-4F2C-A791-588D53378E6E}" destId="{9A13F78A-18F6-4124-84F1-C3A595CC5EFD}" srcOrd="0" destOrd="3" presId="urn:microsoft.com/office/officeart/2005/8/layout/hList1"/>
    <dgm:cxn modelId="{EED7D31C-9E12-489D-A23B-5C25A26A05A7}" type="presOf" srcId="{EA0B9395-172C-43E5-8B5B-342F7293EDA0}" destId="{9E3A10B4-EF67-49F0-87C1-F7C298511BA3}" srcOrd="0" destOrd="4" presId="urn:microsoft.com/office/officeart/2005/8/layout/hList1"/>
    <dgm:cxn modelId="{08991522-F59E-4C69-A4A4-D119CA08ED9D}" srcId="{A8528CAD-F4CA-480A-ADB3-10FCEAEDD5CD}" destId="{3B6A1348-7FF5-4B49-A3FC-289E9CD2A7DE}" srcOrd="0" destOrd="0" parTransId="{B1F79DFC-73BD-4966-B712-5D057901022F}" sibTransId="{2E567FDF-EDF5-4EC7-885F-71F3495F0488}"/>
    <dgm:cxn modelId="{85749B22-C81A-47BE-ABB8-F65F93CF2C17}" srcId="{3B6A1348-7FF5-4B49-A3FC-289E9CD2A7DE}" destId="{BC348393-1C98-498A-BC90-E7BEA51DB6A1}" srcOrd="0" destOrd="0" parTransId="{CA5F7654-BE71-45FC-9223-37F300C48692}" sibTransId="{BEB49600-BE7C-4EFD-AFA4-56691322580D}"/>
    <dgm:cxn modelId="{33A2B222-3973-46D2-91B9-84BC352DE4AF}" type="presOf" srcId="{7F7D674F-92D2-48DF-BD74-02A79A3A0A42}" destId="{9E3A10B4-EF67-49F0-87C1-F7C298511BA3}" srcOrd="0" destOrd="5" presId="urn:microsoft.com/office/officeart/2005/8/layout/hList1"/>
    <dgm:cxn modelId="{3A737B24-BD9F-4BA1-ACB7-2236A4D70F08}" srcId="{A690E473-1AD8-48B5-A260-EAE9040B708B}" destId="{EA0B9395-172C-43E5-8B5B-342F7293EDA0}" srcOrd="0" destOrd="0" parTransId="{04D4BBDB-E59A-49B5-B98A-C54BFDB05C3F}" sibTransId="{66804D9E-9165-46A1-BA10-B04F19E0F0AB}"/>
    <dgm:cxn modelId="{5ADAE326-03D9-47A9-9733-B9AD6704CEE3}" type="presOf" srcId="{A690E473-1AD8-48B5-A260-EAE9040B708B}" destId="{9E3A10B4-EF67-49F0-87C1-F7C298511BA3}" srcOrd="0" destOrd="3" presId="urn:microsoft.com/office/officeart/2005/8/layout/hList1"/>
    <dgm:cxn modelId="{45DDEA28-6C16-4163-8700-AC2E5C5E4C0D}" type="presOf" srcId="{92B18C32-1253-4A26-8CF7-3A5BA2AF1E94}" destId="{9E3A10B4-EF67-49F0-87C1-F7C298511BA3}" srcOrd="0" destOrd="2" presId="urn:microsoft.com/office/officeart/2005/8/layout/hList1"/>
    <dgm:cxn modelId="{12D8382F-6189-42BF-9A78-F41FB4EA9653}" type="presOf" srcId="{3B6A1348-7FF5-4B49-A3FC-289E9CD2A7DE}" destId="{13773A35-57A9-4625-8E60-93638EEABCA2}" srcOrd="0" destOrd="0" presId="urn:microsoft.com/office/officeart/2005/8/layout/hList1"/>
    <dgm:cxn modelId="{6013BC36-BB65-4E95-B02E-F167504973FF}" srcId="{1113D215-5BD5-4D80-A116-B76755518E12}" destId="{C376CBF9-E2DF-4F2C-A791-588D53378E6E}" srcOrd="3" destOrd="0" parTransId="{DD5A1639-F6F7-4A62-B929-ED0466620BB0}" sibTransId="{21537B4D-4C77-4409-9EE3-BCC89D3CC68C}"/>
    <dgm:cxn modelId="{4A858764-7CA8-4B54-A9D5-B3D5AD2A5E46}" type="presOf" srcId="{E2070931-0929-45E7-AB89-176E39BC91C8}" destId="{9A13F78A-18F6-4124-84F1-C3A595CC5EFD}" srcOrd="0" destOrd="2" presId="urn:microsoft.com/office/officeart/2005/8/layout/hList1"/>
    <dgm:cxn modelId="{CF92C172-5B71-460B-B309-3EDC4605C1BD}" type="presOf" srcId="{60BE3AF0-1294-4EE4-9EDD-053DEE613076}" destId="{9E3A10B4-EF67-49F0-87C1-F7C298511BA3}" srcOrd="0" destOrd="7" presId="urn:microsoft.com/office/officeart/2005/8/layout/hList1"/>
    <dgm:cxn modelId="{FE86FA81-2BE4-4655-A98E-E2B544AF5A61}" srcId="{A690E473-1AD8-48B5-A260-EAE9040B708B}" destId="{49739515-82BC-4756-8094-724775A29DDA}" srcOrd="2" destOrd="0" parTransId="{471CC439-BA54-485A-9A2F-D406F59042B9}" sibTransId="{6A515D76-FAE0-4DDE-BEE3-F0C180B01AA1}"/>
    <dgm:cxn modelId="{C7CF3486-B3E2-458C-AAFF-B0641B12C870}" type="presOf" srcId="{1113D215-5BD5-4D80-A116-B76755518E12}" destId="{0F54B4CF-19D3-44DE-9670-4B59F88134BC}" srcOrd="0" destOrd="0" presId="urn:microsoft.com/office/officeart/2005/8/layout/hList1"/>
    <dgm:cxn modelId="{6E538F8B-7236-4C3F-A569-25DB781A0D21}" srcId="{3B6A1348-7FF5-4B49-A3FC-289E9CD2A7DE}" destId="{348C1AB2-348C-47B8-8F74-9547FBC32A00}" srcOrd="1" destOrd="0" parTransId="{1EEA2A3D-2389-4C23-B1D3-8D4146F08F66}" sibTransId="{B042A66E-7D3D-4115-BE6F-011F6E5EB910}"/>
    <dgm:cxn modelId="{29579491-069C-4604-A99D-2881BEF8F42E}" type="presOf" srcId="{C96751F3-CED5-46B1-8D74-ED5F37D8DB67}" destId="{9A13F78A-18F6-4124-84F1-C3A595CC5EFD}" srcOrd="0" destOrd="1" presId="urn:microsoft.com/office/officeart/2005/8/layout/hList1"/>
    <dgm:cxn modelId="{F889D8A0-9BF4-4F1F-B444-8A62ADCDB73A}" type="presOf" srcId="{1983E2F4-E78B-43AF-8AD9-5F5B21C5ADE1}" destId="{9A13F78A-18F6-4124-84F1-C3A595CC5EFD}" srcOrd="0" destOrd="0" presId="urn:microsoft.com/office/officeart/2005/8/layout/hList1"/>
    <dgm:cxn modelId="{5743B0A3-6A87-4509-9DF7-6684D5D0EDEC}" srcId="{3B6A1348-7FF5-4B49-A3FC-289E9CD2A7DE}" destId="{A690E473-1AD8-48B5-A260-EAE9040B708B}" srcOrd="3" destOrd="0" parTransId="{C9796662-A489-4107-86F6-58CB01DBBF0D}" sibTransId="{F76D715F-FAD4-4D5B-B87E-7C5C76B70802}"/>
    <dgm:cxn modelId="{048909AC-819B-4AF3-AEFC-38083D94B6F1}" srcId="{A8528CAD-F4CA-480A-ADB3-10FCEAEDD5CD}" destId="{1113D215-5BD5-4D80-A116-B76755518E12}" srcOrd="1" destOrd="0" parTransId="{97F17F1D-572F-4B80-AD56-BCFF60446D26}" sibTransId="{F882C556-1250-4C0B-9D7D-C5A294CA8ADD}"/>
    <dgm:cxn modelId="{56BCBCBF-1E5C-40AF-B522-A4363C5E2A21}" srcId="{3B6A1348-7FF5-4B49-A3FC-289E9CD2A7DE}" destId="{92B18C32-1253-4A26-8CF7-3A5BA2AF1E94}" srcOrd="2" destOrd="0" parTransId="{E104A03C-436C-4267-BD21-A4D2103C2529}" sibTransId="{BAF5129B-26C3-48DF-A07C-0DC7671E2285}"/>
    <dgm:cxn modelId="{402205C9-C5CA-42A8-A94B-B7A53A87EEA2}" srcId="{A690E473-1AD8-48B5-A260-EAE9040B708B}" destId="{7F7D674F-92D2-48DF-BD74-02A79A3A0A42}" srcOrd="1" destOrd="0" parTransId="{611AEEA9-9946-4A35-AAE1-F6018515BB20}" sibTransId="{5B43F33B-0D92-4D8D-ACC5-46E61ACED69E}"/>
    <dgm:cxn modelId="{269AF9DB-2856-422A-8F8E-BE9041C7EF53}" type="presOf" srcId="{49739515-82BC-4756-8094-724775A29DDA}" destId="{9E3A10B4-EF67-49F0-87C1-F7C298511BA3}" srcOrd="0" destOrd="6" presId="urn:microsoft.com/office/officeart/2005/8/layout/hList1"/>
    <dgm:cxn modelId="{852D46DE-932D-4013-BE0C-1395850C8C2E}" srcId="{1113D215-5BD5-4D80-A116-B76755518E12}" destId="{1983E2F4-E78B-43AF-8AD9-5F5B21C5ADE1}" srcOrd="0" destOrd="0" parTransId="{4607C320-1DB8-475F-80C7-20FE246CAA82}" sibTransId="{02136C34-9263-4B19-9720-51936D7814D5}"/>
    <dgm:cxn modelId="{2916F3DF-164A-4DA3-8795-D638B40B48E5}" srcId="{1113D215-5BD5-4D80-A116-B76755518E12}" destId="{E2070931-0929-45E7-AB89-176E39BC91C8}" srcOrd="2" destOrd="0" parTransId="{563C2AF5-6E0E-4C07-9FBC-D72620FBE7AA}" sibTransId="{B301EF8D-BDC4-4AB7-80B4-204FAE76C888}"/>
    <dgm:cxn modelId="{27C284EB-5773-4F9C-BC1A-D3800D4565BF}" type="presOf" srcId="{A8528CAD-F4CA-480A-ADB3-10FCEAEDD5CD}" destId="{AC22697A-F7E6-4C51-9CBB-71B701B760E6}" srcOrd="0" destOrd="0" presId="urn:microsoft.com/office/officeart/2005/8/layout/hList1"/>
    <dgm:cxn modelId="{1493E5EE-4C31-4FFE-94FA-882EE45B66DE}" type="presOf" srcId="{348C1AB2-348C-47B8-8F74-9547FBC32A00}" destId="{9E3A10B4-EF67-49F0-87C1-F7C298511BA3}" srcOrd="0" destOrd="1" presId="urn:microsoft.com/office/officeart/2005/8/layout/hList1"/>
    <dgm:cxn modelId="{5C7C1D56-4B63-4C38-BE19-917D203DE4AC}" type="presParOf" srcId="{AC22697A-F7E6-4C51-9CBB-71B701B760E6}" destId="{3DED99C5-570D-4396-B745-81F420B30889}" srcOrd="0" destOrd="0" presId="urn:microsoft.com/office/officeart/2005/8/layout/hList1"/>
    <dgm:cxn modelId="{183DCA07-E0FB-466E-B325-802FD8121308}" type="presParOf" srcId="{3DED99C5-570D-4396-B745-81F420B30889}" destId="{13773A35-57A9-4625-8E60-93638EEABCA2}" srcOrd="0" destOrd="0" presId="urn:microsoft.com/office/officeart/2005/8/layout/hList1"/>
    <dgm:cxn modelId="{A1F2AFBC-6C57-4F26-B0E0-1A44853893D1}" type="presParOf" srcId="{3DED99C5-570D-4396-B745-81F420B30889}" destId="{9E3A10B4-EF67-49F0-87C1-F7C298511BA3}" srcOrd="1" destOrd="0" presId="urn:microsoft.com/office/officeart/2005/8/layout/hList1"/>
    <dgm:cxn modelId="{E1402812-E212-4353-8EA5-8A8D27BBFEDD}" type="presParOf" srcId="{AC22697A-F7E6-4C51-9CBB-71B701B760E6}" destId="{23797E32-1ADB-46C4-A4F3-C6A089E2CC33}" srcOrd="1" destOrd="0" presId="urn:microsoft.com/office/officeart/2005/8/layout/hList1"/>
    <dgm:cxn modelId="{EBCB1872-2AE1-46C7-BB17-CCCFB6B5F4E9}" type="presParOf" srcId="{AC22697A-F7E6-4C51-9CBB-71B701B760E6}" destId="{8E7389B6-0EF1-400E-99B1-75042D32BD07}" srcOrd="2" destOrd="0" presId="urn:microsoft.com/office/officeart/2005/8/layout/hList1"/>
    <dgm:cxn modelId="{4CFEA4C0-4B6D-4391-8913-A9826D32AD58}" type="presParOf" srcId="{8E7389B6-0EF1-400E-99B1-75042D32BD07}" destId="{0F54B4CF-19D3-44DE-9670-4B59F88134BC}" srcOrd="0" destOrd="0" presId="urn:microsoft.com/office/officeart/2005/8/layout/hList1"/>
    <dgm:cxn modelId="{2990F5B7-B3F6-4CD9-B932-ACFC94AB3F60}" type="presParOf" srcId="{8E7389B6-0EF1-400E-99B1-75042D32BD07}" destId="{9A13F78A-18F6-4124-84F1-C3A595CC5E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B9404-6916-4E48-9F80-0A4579BB50BD}">
      <dsp:nvSpPr>
        <dsp:cNvPr id="0" name=""/>
        <dsp:cNvSpPr/>
      </dsp:nvSpPr>
      <dsp:spPr>
        <a:xfrm>
          <a:off x="542531" y="0"/>
          <a:ext cx="7235625" cy="4522266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85000"/>
          </a:schemeClr>
        </a:solidFill>
        <a:ln w="28575">
          <a:solidFill>
            <a:schemeClr val="bg1">
              <a:lumMod val="8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51F8C-72BF-4092-8CCA-9DCB7C0F0B12}">
      <dsp:nvSpPr>
        <dsp:cNvPr id="0" name=""/>
        <dsp:cNvSpPr/>
      </dsp:nvSpPr>
      <dsp:spPr>
        <a:xfrm>
          <a:off x="1255240" y="3362756"/>
          <a:ext cx="166419" cy="166419"/>
        </a:xfrm>
        <a:prstGeom prst="ellips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B658B3-3A14-4E82-8DD9-AACC94D5DD12}">
      <dsp:nvSpPr>
        <dsp:cNvPr id="0" name=""/>
        <dsp:cNvSpPr/>
      </dsp:nvSpPr>
      <dsp:spPr>
        <a:xfrm>
          <a:off x="883770" y="3706156"/>
          <a:ext cx="2688388" cy="277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82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1º Captación de </a:t>
          </a:r>
          <a:r>
            <a:rPr lang="es-ES" sz="1800" b="1" kern="1200" dirty="0">
              <a:solidFill>
                <a:srgbClr val="E31A1C"/>
              </a:solidFill>
              <a:latin typeface="Century Gothic" panose="020B0502020202020204" pitchFamily="34" charset="0"/>
            </a:rPr>
            <a:t>Jóvenes Potenciales </a:t>
          </a:r>
        </a:p>
      </dsp:txBody>
      <dsp:txXfrm>
        <a:off x="883770" y="3706156"/>
        <a:ext cx="2688388" cy="277954"/>
      </dsp:txXfrm>
    </dsp:sp>
    <dsp:sp modelId="{4D417BE6-81B4-414A-B599-A4354E50AB17}">
      <dsp:nvSpPr>
        <dsp:cNvPr id="0" name=""/>
        <dsp:cNvSpPr/>
      </dsp:nvSpPr>
      <dsp:spPr>
        <a:xfrm>
          <a:off x="2431030" y="2310877"/>
          <a:ext cx="289425" cy="289425"/>
        </a:xfrm>
        <a:prstGeom prst="ellipse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EF793B-63C5-4002-80C9-739427B47598}">
      <dsp:nvSpPr>
        <dsp:cNvPr id="0" name=""/>
        <dsp:cNvSpPr/>
      </dsp:nvSpPr>
      <dsp:spPr>
        <a:xfrm>
          <a:off x="2592601" y="2672188"/>
          <a:ext cx="3097386" cy="109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6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2º Contratación a través de BECA</a:t>
          </a:r>
          <a:endParaRPr lang="es-ES" sz="1200" b="1" i="1" kern="1200" dirty="0">
            <a:solidFill>
              <a:schemeClr val="bg1">
                <a:lumMod val="65000"/>
              </a:schemeClr>
            </a:solidFill>
            <a:latin typeface="Century Gothic" panose="020B0502020202020204" pitchFamily="34" charset="0"/>
          </a:endParaRPr>
        </a:p>
      </dsp:txBody>
      <dsp:txXfrm>
        <a:off x="2592601" y="2672188"/>
        <a:ext cx="3097386" cy="1093705"/>
      </dsp:txXfrm>
    </dsp:sp>
    <dsp:sp modelId="{CBF6FADF-7EDD-40E3-A8CC-EC0433A2F9F9}">
      <dsp:nvSpPr>
        <dsp:cNvPr id="0" name=""/>
        <dsp:cNvSpPr/>
      </dsp:nvSpPr>
      <dsp:spPr>
        <a:xfrm>
          <a:off x="3805437" y="1443969"/>
          <a:ext cx="637457" cy="567071"/>
        </a:xfrm>
        <a:prstGeom prst="ellipse">
          <a:avLst/>
        </a:prstGeom>
        <a:solidFill>
          <a:srgbClr val="9F0F1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A9E09A-F050-4C6A-AE14-9DB6751E38DA}">
      <dsp:nvSpPr>
        <dsp:cNvPr id="0" name=""/>
        <dsp:cNvSpPr/>
      </dsp:nvSpPr>
      <dsp:spPr>
        <a:xfrm>
          <a:off x="4174438" y="2113559"/>
          <a:ext cx="2172022" cy="76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3º Capacitación</a:t>
          </a:r>
        </a:p>
      </dsp:txBody>
      <dsp:txXfrm>
        <a:off x="4174438" y="2113559"/>
        <a:ext cx="2172022" cy="766463"/>
      </dsp:txXfrm>
    </dsp:sp>
    <dsp:sp modelId="{A1B3482E-559D-4571-AB1D-01E6DBA1D23E}">
      <dsp:nvSpPr>
        <dsp:cNvPr id="0" name=""/>
        <dsp:cNvSpPr/>
      </dsp:nvSpPr>
      <dsp:spPr>
        <a:xfrm>
          <a:off x="5136945" y="656334"/>
          <a:ext cx="1250278" cy="1010022"/>
        </a:xfrm>
        <a:prstGeom prst="star5">
          <a:avLst/>
        </a:prstGeom>
        <a:solidFill>
          <a:srgbClr val="9F0F1E"/>
        </a:solidFill>
        <a:ln w="19050" cap="flat" cmpd="sng" algn="ctr">
          <a:solidFill>
            <a:srgbClr val="9F0F1E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93A21C-87A4-4CB3-A217-8D992269ABB9}">
      <dsp:nvSpPr>
        <dsp:cNvPr id="0" name=""/>
        <dsp:cNvSpPr/>
      </dsp:nvSpPr>
      <dsp:spPr>
        <a:xfrm>
          <a:off x="5579066" y="1246031"/>
          <a:ext cx="2612748" cy="70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15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4 º Incorporación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entury Gothic" panose="020B0502020202020204" pitchFamily="34" charset="0"/>
            </a:rPr>
            <a:t>CAF SIGNALLING</a:t>
          </a:r>
        </a:p>
      </dsp:txBody>
      <dsp:txXfrm>
        <a:off x="5579066" y="1246031"/>
        <a:ext cx="2612748" cy="707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73A35-57A9-4625-8E60-93638EEABCA2}">
      <dsp:nvSpPr>
        <dsp:cNvPr id="0" name=""/>
        <dsp:cNvSpPr/>
      </dsp:nvSpPr>
      <dsp:spPr>
        <a:xfrm>
          <a:off x="3932" y="-370871"/>
          <a:ext cx="3453713" cy="74174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entury Gothic" panose="020B0502020202020204" pitchFamily="34" charset="0"/>
              <a:cs typeface="Arial" panose="020B0604020202020204" pitchFamily="34" charset="0"/>
            </a:rPr>
            <a:t>PERFIL CANDIDATOS</a:t>
          </a:r>
        </a:p>
      </dsp:txBody>
      <dsp:txXfrm>
        <a:off x="3932" y="-370871"/>
        <a:ext cx="3453713" cy="741742"/>
      </dsp:txXfrm>
    </dsp:sp>
    <dsp:sp modelId="{9E3A10B4-EF67-49F0-87C1-F7C298511BA3}">
      <dsp:nvSpPr>
        <dsp:cNvPr id="0" name=""/>
        <dsp:cNvSpPr/>
      </dsp:nvSpPr>
      <dsp:spPr>
        <a:xfrm>
          <a:off x="23546" y="370871"/>
          <a:ext cx="3414486" cy="363421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bg1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Century Gothic" panose="020B0502020202020204" pitchFamily="34" charset="0"/>
              <a:cs typeface="Arial" panose="020B0604020202020204" pitchFamily="34" charset="0"/>
            </a:rPr>
            <a:t>Nivel medio-alto de Inglés.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Century Gothic" panose="020B0502020202020204" pitchFamily="34" charset="0"/>
              <a:cs typeface="Arial" panose="020B0604020202020204" pitchFamily="34" charset="0"/>
            </a:rPr>
            <a:t>Buen expediente académico.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latin typeface="Century Gothic" panose="020B0502020202020204" pitchFamily="34" charset="0"/>
              <a:cs typeface="Arial" panose="020B0604020202020204" pitchFamily="34" charset="0"/>
            </a:rPr>
            <a:t>Valoración actividades extra-académicas previas (Erasmus...)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Century Gothic" panose="020B0502020202020204" pitchFamily="34" charset="0"/>
              <a:cs typeface="Arial" panose="020B0604020202020204" pitchFamily="34" charset="0"/>
            </a:rPr>
            <a:t>Competencias</a:t>
          </a:r>
          <a:r>
            <a:rPr lang="es-ES" sz="1600" kern="1200" dirty="0">
              <a:latin typeface="Century Gothic" panose="020B0502020202020204" pitchFamily="34" charset="0"/>
              <a:cs typeface="Arial" panose="020B0604020202020204" pitchFamily="34" charset="0"/>
            </a:rPr>
            <a:t> a valorar;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0" i="1" kern="1200" dirty="0">
              <a:solidFill>
                <a:srgbClr val="B3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Compromiso </a:t>
          </a:r>
          <a:endParaRPr lang="es-ES" sz="1500" kern="1200" dirty="0">
            <a:latin typeface="Century Gothic" panose="020B0502020202020204" pitchFamily="34" charset="0"/>
            <a:cs typeface="Arial" panose="020B0604020202020204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0" i="1" kern="1200" dirty="0">
              <a:solidFill>
                <a:srgbClr val="B3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Adaptación a los cambios (flexibilidad)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0" i="1" kern="1200" dirty="0">
              <a:solidFill>
                <a:srgbClr val="B3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Trabajo en equipo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0" i="1" kern="1200" dirty="0">
              <a:solidFill>
                <a:srgbClr val="B30000"/>
              </a:solidFill>
              <a:latin typeface="Century Gothic" panose="020B0502020202020204" pitchFamily="34" charset="0"/>
              <a:cs typeface="Arial" panose="020B0604020202020204" pitchFamily="34" charset="0"/>
            </a:rPr>
            <a:t>Organización/planificación</a:t>
          </a:r>
          <a:endParaRPr lang="es-ES" sz="1500" b="0" kern="1200" dirty="0">
            <a:solidFill>
              <a:srgbClr val="B3000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23546" y="370871"/>
        <a:ext cx="3414486" cy="3634215"/>
      </dsp:txXfrm>
    </dsp:sp>
    <dsp:sp modelId="{0F54B4CF-19D3-44DE-9670-4B59F88134BC}">
      <dsp:nvSpPr>
        <dsp:cNvPr id="0" name=""/>
        <dsp:cNvSpPr/>
      </dsp:nvSpPr>
      <dsp:spPr>
        <a:xfrm>
          <a:off x="3848413" y="-370871"/>
          <a:ext cx="3453210" cy="74174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entury Gothic" panose="020B0502020202020204" pitchFamily="34" charset="0"/>
            </a:rPr>
            <a:t>RECLUTAMIENTO Y SELECCIÓN</a:t>
          </a:r>
        </a:p>
      </dsp:txBody>
      <dsp:txXfrm>
        <a:off x="3848413" y="-370871"/>
        <a:ext cx="3453210" cy="741742"/>
      </dsp:txXfrm>
    </dsp:sp>
    <dsp:sp modelId="{9A13F78A-18F6-4124-84F1-C3A595CC5EFD}">
      <dsp:nvSpPr>
        <dsp:cNvPr id="0" name=""/>
        <dsp:cNvSpPr/>
      </dsp:nvSpPr>
      <dsp:spPr>
        <a:xfrm>
          <a:off x="3850201" y="370871"/>
          <a:ext cx="3449634" cy="363421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bg1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Century Gothic" panose="020B0502020202020204" pitchFamily="34" charset="0"/>
              <a:cs typeface="Arial" panose="020B0604020202020204" pitchFamily="34" charset="0"/>
            </a:rPr>
            <a:t>Publicación de la oferta en </a:t>
          </a:r>
          <a:r>
            <a:rPr lang="es-ES" sz="1600" b="1" kern="1200" dirty="0">
              <a:latin typeface="Century Gothic" panose="020B0502020202020204" pitchFamily="34" charset="0"/>
              <a:cs typeface="Arial" panose="020B0604020202020204" pitchFamily="34" charset="0"/>
            </a:rPr>
            <a:t>LinkedIn,  Universidades colaboradoras.</a:t>
          </a:r>
          <a:endParaRPr lang="es-ES" sz="1600" kern="1200" dirty="0">
            <a:latin typeface="Century Gothic" panose="020B0502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latin typeface="Century Gothic" panose="020B0502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Century Gothic" panose="020B0502020202020204" pitchFamily="34" charset="0"/>
              <a:cs typeface="Arial" panose="020B0604020202020204" pitchFamily="34" charset="0"/>
            </a:rPr>
            <a:t>Pruebas psicotécnicas, situacionales y entrevistas.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3850201" y="370871"/>
        <a:ext cx="3449634" cy="3634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57397-B3EE-4EDB-B41D-8133B0F5A699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CD06-DA27-47D3-903E-A2B341F63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38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200" dirty="0"/>
              <a:t>Captación Jóvenes Potenciales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200" dirty="0"/>
              <a:t>Contratación a través de BECA. Fundaciones Universidad-Empresa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200" dirty="0"/>
              <a:t>Capacitación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200" dirty="0"/>
              <a:t>Valoración y seguimiento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200" dirty="0"/>
              <a:t>Contratación en CAF Signalling. Contrato prácticas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FAF40-6B02-5C48-B602-40B07CEE237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61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FAF40-6B02-5C48-B602-40B07CEE237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13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EE9C6-1EC3-C503-41CE-FAA77BB62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274755-5886-1EA9-2B7D-D688001CB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44DAE9-0543-0A5C-7C89-6834B09C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7F314-D044-061E-7440-98B4B11A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EF46-515C-8CC8-0C6D-C53C9E10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43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FB1BD-99FB-F3E1-1B73-4A0DF66F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9ED483-49FF-9E34-98BF-502466991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68A315-C489-F637-DC1E-1F603D7C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1A8FE-57A8-0C5B-33F9-57E11167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8E309E-6E52-F846-3166-B243DAC8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06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048346-12E6-FB3B-BA75-1746AEBF5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8AF5C8-7295-26A9-7418-4793FD47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FEC799-BC97-FF0D-A81E-CEC54DBC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127C0-2A99-596E-BB23-C1A045EB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554D6-A48E-686C-1399-EE6C6818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75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8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22"/>
          <p:cNvSpPr/>
          <p:nvPr/>
        </p:nvSpPr>
        <p:spPr>
          <a:xfrm>
            <a:off x="614034" y="6392479"/>
            <a:ext cx="10963932" cy="16322"/>
          </a:xfrm>
          <a:prstGeom prst="rect">
            <a:avLst/>
          </a:prstGeom>
          <a:solidFill>
            <a:srgbClr val="505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 spcCol="0" rtlCol="0" anchor="ctr"/>
          <a:lstStyle/>
          <a:p>
            <a:pPr algn="ctr"/>
            <a:endParaRPr lang="es-ES" sz="1632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>
            <a:lvl1pPr>
              <a:defRPr lang="es-ES" sz="1270" kern="1200" smtClean="0">
                <a:solidFill>
                  <a:srgbClr val="C10C2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52EA6D-D9CA-409B-95F0-D747F394BACF}" type="datetime1">
              <a:rPr lang="es-ES_tradnl" smtClean="0"/>
              <a:pPr/>
              <a:t>07/06/2023</a:t>
            </a:fld>
            <a:endParaRPr lang="es-ES_tradnl" dirty="0"/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472839" rtl="0" eaLnBrk="1" latinLnBrk="0" hangingPunct="1">
              <a:defRPr lang="es-ES" sz="1270" kern="1200" smtClean="0">
                <a:solidFill>
                  <a:srgbClr val="C10C2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C21E6AC-54CA-E145-83BA-32C7354631E4}" type="slidenum">
              <a:rPr lang="es-ES_tradnl" smtClean="0"/>
              <a:pPr/>
              <a:t>‹Nº›</a:t>
            </a:fld>
            <a:endParaRPr lang="es-ES_tradnl" dirty="0"/>
          </a:p>
        </p:txBody>
      </p:sp>
      <p:grpSp>
        <p:nvGrpSpPr>
          <p:cNvPr id="21" name="20 Grupo"/>
          <p:cNvGrpSpPr/>
          <p:nvPr userDrawn="1"/>
        </p:nvGrpSpPr>
        <p:grpSpPr>
          <a:xfrm>
            <a:off x="-30926" y="163142"/>
            <a:ext cx="12246446" cy="1268819"/>
            <a:chOff x="-27112" y="179909"/>
            <a:chExt cx="10736370" cy="1399225"/>
          </a:xfrm>
        </p:grpSpPr>
        <p:sp>
          <p:nvSpPr>
            <p:cNvPr id="23" name="Rectángulo 4"/>
            <p:cNvSpPr>
              <a:spLocks/>
            </p:cNvSpPr>
            <p:nvPr userDrawn="1"/>
          </p:nvSpPr>
          <p:spPr>
            <a:xfrm>
              <a:off x="4397070" y="179909"/>
              <a:ext cx="6312188" cy="1399225"/>
            </a:xfrm>
            <a:custGeom>
              <a:avLst/>
              <a:gdLst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6593076 w 6593076"/>
                <a:gd name="connsiteY2" fmla="*/ 1452618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5596431 w 6593076"/>
                <a:gd name="connsiteY2" fmla="*/ 1443799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67523"/>
                <a:gd name="connsiteX1" fmla="*/ 6593076 w 6593076"/>
                <a:gd name="connsiteY1" fmla="*/ 0 h 1467523"/>
                <a:gd name="connsiteX2" fmla="*/ 5903334 w 6593076"/>
                <a:gd name="connsiteY2" fmla="*/ 1467523 h 1467523"/>
                <a:gd name="connsiteX3" fmla="*/ 0 w 6593076"/>
                <a:gd name="connsiteY3" fmla="*/ 1452618 h 1467523"/>
                <a:gd name="connsiteX4" fmla="*/ 0 w 6593076"/>
                <a:gd name="connsiteY4" fmla="*/ 0 h 1467523"/>
                <a:gd name="connsiteX0" fmla="*/ 0 w 7858336"/>
                <a:gd name="connsiteY0" fmla="*/ 0 h 1467523"/>
                <a:gd name="connsiteX1" fmla="*/ 6593076 w 7858336"/>
                <a:gd name="connsiteY1" fmla="*/ 0 h 1467523"/>
                <a:gd name="connsiteX2" fmla="*/ 5903334 w 7858336"/>
                <a:gd name="connsiteY2" fmla="*/ 1467523 h 1467523"/>
                <a:gd name="connsiteX3" fmla="*/ 7858336 w 7858336"/>
                <a:gd name="connsiteY3" fmla="*/ 1464479 h 1467523"/>
                <a:gd name="connsiteX4" fmla="*/ 0 w 7858336"/>
                <a:gd name="connsiteY4" fmla="*/ 0 h 1467523"/>
                <a:gd name="connsiteX0" fmla="*/ 1955002 w 1955002"/>
                <a:gd name="connsiteY0" fmla="*/ 0 h 1467523"/>
                <a:gd name="connsiteX1" fmla="*/ 689742 w 1955002"/>
                <a:gd name="connsiteY1" fmla="*/ 0 h 1467523"/>
                <a:gd name="connsiteX2" fmla="*/ 0 w 1955002"/>
                <a:gd name="connsiteY2" fmla="*/ 1467523 h 1467523"/>
                <a:gd name="connsiteX3" fmla="*/ 1955002 w 1955002"/>
                <a:gd name="connsiteY3" fmla="*/ 1464479 h 1467523"/>
                <a:gd name="connsiteX4" fmla="*/ 1955002 w 1955002"/>
                <a:gd name="connsiteY4" fmla="*/ 0 h 1467523"/>
                <a:gd name="connsiteX0" fmla="*/ 1955002 w 2563451"/>
                <a:gd name="connsiteY0" fmla="*/ 0 h 1467523"/>
                <a:gd name="connsiteX1" fmla="*/ 689742 w 2563451"/>
                <a:gd name="connsiteY1" fmla="*/ 0 h 1467523"/>
                <a:gd name="connsiteX2" fmla="*/ 0 w 2563451"/>
                <a:gd name="connsiteY2" fmla="*/ 1467523 h 1467523"/>
                <a:gd name="connsiteX3" fmla="*/ 2563451 w 2563451"/>
                <a:gd name="connsiteY3" fmla="*/ 1464478 h 1467523"/>
                <a:gd name="connsiteX4" fmla="*/ 1955002 w 2563451"/>
                <a:gd name="connsiteY4" fmla="*/ 0 h 1467523"/>
                <a:gd name="connsiteX0" fmla="*/ 2563451 w 2563451"/>
                <a:gd name="connsiteY0" fmla="*/ 20543 h 1467523"/>
                <a:gd name="connsiteX1" fmla="*/ 689742 w 2563451"/>
                <a:gd name="connsiteY1" fmla="*/ 0 h 1467523"/>
                <a:gd name="connsiteX2" fmla="*/ 0 w 2563451"/>
                <a:gd name="connsiteY2" fmla="*/ 1467523 h 1467523"/>
                <a:gd name="connsiteX3" fmla="*/ 2563451 w 2563451"/>
                <a:gd name="connsiteY3" fmla="*/ 1464478 h 1467523"/>
                <a:gd name="connsiteX4" fmla="*/ 2563451 w 2563451"/>
                <a:gd name="connsiteY4" fmla="*/ 20543 h 1467523"/>
                <a:gd name="connsiteX0" fmla="*/ 2563451 w 2563451"/>
                <a:gd name="connsiteY0" fmla="*/ 0 h 1477794"/>
                <a:gd name="connsiteX1" fmla="*/ 689742 w 2563451"/>
                <a:gd name="connsiteY1" fmla="*/ 10271 h 1477794"/>
                <a:gd name="connsiteX2" fmla="*/ 0 w 2563451"/>
                <a:gd name="connsiteY2" fmla="*/ 1477794 h 1477794"/>
                <a:gd name="connsiteX3" fmla="*/ 2563451 w 2563451"/>
                <a:gd name="connsiteY3" fmla="*/ 1474749 h 1477794"/>
                <a:gd name="connsiteX4" fmla="*/ 2563451 w 2563451"/>
                <a:gd name="connsiteY4" fmla="*/ 0 h 1477794"/>
                <a:gd name="connsiteX0" fmla="*/ 2563451 w 2563451"/>
                <a:gd name="connsiteY0" fmla="*/ 10711 h 1488505"/>
                <a:gd name="connsiteX1" fmla="*/ 420381 w 2563451"/>
                <a:gd name="connsiteY1" fmla="*/ 0 h 1488505"/>
                <a:gd name="connsiteX2" fmla="*/ 0 w 2563451"/>
                <a:gd name="connsiteY2" fmla="*/ 1488505 h 1488505"/>
                <a:gd name="connsiteX3" fmla="*/ 2563451 w 2563451"/>
                <a:gd name="connsiteY3" fmla="*/ 1485460 h 1488505"/>
                <a:gd name="connsiteX4" fmla="*/ 2563451 w 2563451"/>
                <a:gd name="connsiteY4" fmla="*/ 10711 h 1488505"/>
                <a:gd name="connsiteX0" fmla="*/ 2563451 w 2563451"/>
                <a:gd name="connsiteY0" fmla="*/ 219 h 1478013"/>
                <a:gd name="connsiteX1" fmla="*/ 403279 w 2563451"/>
                <a:gd name="connsiteY1" fmla="*/ 0 h 1478013"/>
                <a:gd name="connsiteX2" fmla="*/ 0 w 2563451"/>
                <a:gd name="connsiteY2" fmla="*/ 1478013 h 1478013"/>
                <a:gd name="connsiteX3" fmla="*/ 2563451 w 2563451"/>
                <a:gd name="connsiteY3" fmla="*/ 1474968 h 1478013"/>
                <a:gd name="connsiteX4" fmla="*/ 2563451 w 2563451"/>
                <a:gd name="connsiteY4" fmla="*/ 219 h 1478013"/>
                <a:gd name="connsiteX0" fmla="*/ 2563451 w 2563451"/>
                <a:gd name="connsiteY0" fmla="*/ 0 h 1477794"/>
                <a:gd name="connsiteX1" fmla="*/ 411830 w 2563451"/>
                <a:gd name="connsiteY1" fmla="*/ 10273 h 1477794"/>
                <a:gd name="connsiteX2" fmla="*/ 0 w 2563451"/>
                <a:gd name="connsiteY2" fmla="*/ 1477794 h 1477794"/>
                <a:gd name="connsiteX3" fmla="*/ 2563451 w 2563451"/>
                <a:gd name="connsiteY3" fmla="*/ 1474749 h 1477794"/>
                <a:gd name="connsiteX4" fmla="*/ 2563451 w 2563451"/>
                <a:gd name="connsiteY4" fmla="*/ 0 h 147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451" h="1477794">
                  <a:moveTo>
                    <a:pt x="2563451" y="0"/>
                  </a:moveTo>
                  <a:lnTo>
                    <a:pt x="411830" y="10273"/>
                  </a:lnTo>
                  <a:lnTo>
                    <a:pt x="0" y="1477794"/>
                  </a:lnTo>
                  <a:lnTo>
                    <a:pt x="2563451" y="1474749"/>
                  </a:lnTo>
                  <a:lnTo>
                    <a:pt x="2563451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05150">
                    <a:alpha val="30000"/>
                  </a:srgbClr>
                </a:gs>
                <a:gs pos="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/>
            <a:lstStyle/>
            <a:p>
              <a:r>
                <a:rPr lang="es-ES" sz="1632" dirty="0"/>
                <a:t>  </a:t>
              </a:r>
            </a:p>
          </p:txBody>
        </p:sp>
        <p:sp>
          <p:nvSpPr>
            <p:cNvPr id="24" name="Rectángulo 4"/>
            <p:cNvSpPr/>
            <p:nvPr/>
          </p:nvSpPr>
          <p:spPr>
            <a:xfrm>
              <a:off x="-27112" y="184887"/>
              <a:ext cx="7581475" cy="1203700"/>
            </a:xfrm>
            <a:custGeom>
              <a:avLst/>
              <a:gdLst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6593076 w 6593076"/>
                <a:gd name="connsiteY2" fmla="*/ 1452618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5596431 w 6593076"/>
                <a:gd name="connsiteY2" fmla="*/ 1443799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67523"/>
                <a:gd name="connsiteX1" fmla="*/ 6593076 w 6593076"/>
                <a:gd name="connsiteY1" fmla="*/ 0 h 1467523"/>
                <a:gd name="connsiteX2" fmla="*/ 5903334 w 6593076"/>
                <a:gd name="connsiteY2" fmla="*/ 1467523 h 1467523"/>
                <a:gd name="connsiteX3" fmla="*/ 0 w 6593076"/>
                <a:gd name="connsiteY3" fmla="*/ 1452618 h 1467523"/>
                <a:gd name="connsiteX4" fmla="*/ 0 w 6593076"/>
                <a:gd name="connsiteY4" fmla="*/ 0 h 1467523"/>
                <a:gd name="connsiteX0" fmla="*/ 0 w 6593076"/>
                <a:gd name="connsiteY0" fmla="*/ 0 h 1468107"/>
                <a:gd name="connsiteX1" fmla="*/ 6593076 w 6593076"/>
                <a:gd name="connsiteY1" fmla="*/ 0 h 1468107"/>
                <a:gd name="connsiteX2" fmla="*/ 5903334 w 6593076"/>
                <a:gd name="connsiteY2" fmla="*/ 1467523 h 1468107"/>
                <a:gd name="connsiteX3" fmla="*/ 1202907 w 6593076"/>
                <a:gd name="connsiteY3" fmla="*/ 1468107 h 1468107"/>
                <a:gd name="connsiteX4" fmla="*/ 0 w 6593076"/>
                <a:gd name="connsiteY4" fmla="*/ 0 h 1468107"/>
                <a:gd name="connsiteX0" fmla="*/ 0 w 5399213"/>
                <a:gd name="connsiteY0" fmla="*/ 0 h 1468107"/>
                <a:gd name="connsiteX1" fmla="*/ 5399213 w 5399213"/>
                <a:gd name="connsiteY1" fmla="*/ 0 h 1468107"/>
                <a:gd name="connsiteX2" fmla="*/ 4709471 w 5399213"/>
                <a:gd name="connsiteY2" fmla="*/ 1467523 h 1468107"/>
                <a:gd name="connsiteX3" fmla="*/ 9044 w 5399213"/>
                <a:gd name="connsiteY3" fmla="*/ 1468107 h 1468107"/>
                <a:gd name="connsiteX4" fmla="*/ 0 w 5399213"/>
                <a:gd name="connsiteY4" fmla="*/ 0 h 146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9213" h="1468107">
                  <a:moveTo>
                    <a:pt x="0" y="0"/>
                  </a:moveTo>
                  <a:lnTo>
                    <a:pt x="5399213" y="0"/>
                  </a:lnTo>
                  <a:lnTo>
                    <a:pt x="4709471" y="1467523"/>
                  </a:lnTo>
                  <a:lnTo>
                    <a:pt x="9044" y="1468107"/>
                  </a:lnTo>
                  <a:cubicBezTo>
                    <a:pt x="6029" y="978738"/>
                    <a:pt x="3015" y="48936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0F1E"/>
                </a:gs>
                <a:gs pos="60000">
                  <a:srgbClr val="C10C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/>
            <a:lstStyle/>
            <a:p>
              <a:endParaRPr lang="es-ES" sz="1632"/>
            </a:p>
          </p:txBody>
        </p:sp>
      </p:grp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280217" y="138390"/>
            <a:ext cx="10972800" cy="1143000"/>
          </a:xfrm>
        </p:spPr>
        <p:txBody>
          <a:bodyPr>
            <a:normAutofit/>
          </a:bodyPr>
          <a:lstStyle>
            <a:lvl1pPr algn="l">
              <a:defRPr sz="3264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4C3658-BAFB-4121-A160-85A4B9D64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890" y="231688"/>
            <a:ext cx="2705110" cy="9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-30926" y="163142"/>
            <a:ext cx="12246446" cy="1268819"/>
            <a:chOff x="-27112" y="179909"/>
            <a:chExt cx="10736370" cy="1399225"/>
          </a:xfrm>
        </p:grpSpPr>
        <p:sp>
          <p:nvSpPr>
            <p:cNvPr id="18" name="Rectángulo 4"/>
            <p:cNvSpPr>
              <a:spLocks/>
            </p:cNvSpPr>
            <p:nvPr/>
          </p:nvSpPr>
          <p:spPr>
            <a:xfrm>
              <a:off x="4397070" y="179909"/>
              <a:ext cx="6312188" cy="1399225"/>
            </a:xfrm>
            <a:custGeom>
              <a:avLst/>
              <a:gdLst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6593076 w 6593076"/>
                <a:gd name="connsiteY2" fmla="*/ 1452618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5596431 w 6593076"/>
                <a:gd name="connsiteY2" fmla="*/ 1443799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67523"/>
                <a:gd name="connsiteX1" fmla="*/ 6593076 w 6593076"/>
                <a:gd name="connsiteY1" fmla="*/ 0 h 1467523"/>
                <a:gd name="connsiteX2" fmla="*/ 5903334 w 6593076"/>
                <a:gd name="connsiteY2" fmla="*/ 1467523 h 1467523"/>
                <a:gd name="connsiteX3" fmla="*/ 0 w 6593076"/>
                <a:gd name="connsiteY3" fmla="*/ 1452618 h 1467523"/>
                <a:gd name="connsiteX4" fmla="*/ 0 w 6593076"/>
                <a:gd name="connsiteY4" fmla="*/ 0 h 1467523"/>
                <a:gd name="connsiteX0" fmla="*/ 0 w 7858336"/>
                <a:gd name="connsiteY0" fmla="*/ 0 h 1467523"/>
                <a:gd name="connsiteX1" fmla="*/ 6593076 w 7858336"/>
                <a:gd name="connsiteY1" fmla="*/ 0 h 1467523"/>
                <a:gd name="connsiteX2" fmla="*/ 5903334 w 7858336"/>
                <a:gd name="connsiteY2" fmla="*/ 1467523 h 1467523"/>
                <a:gd name="connsiteX3" fmla="*/ 7858336 w 7858336"/>
                <a:gd name="connsiteY3" fmla="*/ 1464479 h 1467523"/>
                <a:gd name="connsiteX4" fmla="*/ 0 w 7858336"/>
                <a:gd name="connsiteY4" fmla="*/ 0 h 1467523"/>
                <a:gd name="connsiteX0" fmla="*/ 1955002 w 1955002"/>
                <a:gd name="connsiteY0" fmla="*/ 0 h 1467523"/>
                <a:gd name="connsiteX1" fmla="*/ 689742 w 1955002"/>
                <a:gd name="connsiteY1" fmla="*/ 0 h 1467523"/>
                <a:gd name="connsiteX2" fmla="*/ 0 w 1955002"/>
                <a:gd name="connsiteY2" fmla="*/ 1467523 h 1467523"/>
                <a:gd name="connsiteX3" fmla="*/ 1955002 w 1955002"/>
                <a:gd name="connsiteY3" fmla="*/ 1464479 h 1467523"/>
                <a:gd name="connsiteX4" fmla="*/ 1955002 w 1955002"/>
                <a:gd name="connsiteY4" fmla="*/ 0 h 1467523"/>
                <a:gd name="connsiteX0" fmla="*/ 1955002 w 2563451"/>
                <a:gd name="connsiteY0" fmla="*/ 0 h 1467523"/>
                <a:gd name="connsiteX1" fmla="*/ 689742 w 2563451"/>
                <a:gd name="connsiteY1" fmla="*/ 0 h 1467523"/>
                <a:gd name="connsiteX2" fmla="*/ 0 w 2563451"/>
                <a:gd name="connsiteY2" fmla="*/ 1467523 h 1467523"/>
                <a:gd name="connsiteX3" fmla="*/ 2563451 w 2563451"/>
                <a:gd name="connsiteY3" fmla="*/ 1464478 h 1467523"/>
                <a:gd name="connsiteX4" fmla="*/ 1955002 w 2563451"/>
                <a:gd name="connsiteY4" fmla="*/ 0 h 1467523"/>
                <a:gd name="connsiteX0" fmla="*/ 2563451 w 2563451"/>
                <a:gd name="connsiteY0" fmla="*/ 20543 h 1467523"/>
                <a:gd name="connsiteX1" fmla="*/ 689742 w 2563451"/>
                <a:gd name="connsiteY1" fmla="*/ 0 h 1467523"/>
                <a:gd name="connsiteX2" fmla="*/ 0 w 2563451"/>
                <a:gd name="connsiteY2" fmla="*/ 1467523 h 1467523"/>
                <a:gd name="connsiteX3" fmla="*/ 2563451 w 2563451"/>
                <a:gd name="connsiteY3" fmla="*/ 1464478 h 1467523"/>
                <a:gd name="connsiteX4" fmla="*/ 2563451 w 2563451"/>
                <a:gd name="connsiteY4" fmla="*/ 20543 h 1467523"/>
                <a:gd name="connsiteX0" fmla="*/ 2563451 w 2563451"/>
                <a:gd name="connsiteY0" fmla="*/ 0 h 1477794"/>
                <a:gd name="connsiteX1" fmla="*/ 689742 w 2563451"/>
                <a:gd name="connsiteY1" fmla="*/ 10271 h 1477794"/>
                <a:gd name="connsiteX2" fmla="*/ 0 w 2563451"/>
                <a:gd name="connsiteY2" fmla="*/ 1477794 h 1477794"/>
                <a:gd name="connsiteX3" fmla="*/ 2563451 w 2563451"/>
                <a:gd name="connsiteY3" fmla="*/ 1474749 h 1477794"/>
                <a:gd name="connsiteX4" fmla="*/ 2563451 w 2563451"/>
                <a:gd name="connsiteY4" fmla="*/ 0 h 1477794"/>
                <a:gd name="connsiteX0" fmla="*/ 2563451 w 2563451"/>
                <a:gd name="connsiteY0" fmla="*/ 10711 h 1488505"/>
                <a:gd name="connsiteX1" fmla="*/ 420381 w 2563451"/>
                <a:gd name="connsiteY1" fmla="*/ 0 h 1488505"/>
                <a:gd name="connsiteX2" fmla="*/ 0 w 2563451"/>
                <a:gd name="connsiteY2" fmla="*/ 1488505 h 1488505"/>
                <a:gd name="connsiteX3" fmla="*/ 2563451 w 2563451"/>
                <a:gd name="connsiteY3" fmla="*/ 1485460 h 1488505"/>
                <a:gd name="connsiteX4" fmla="*/ 2563451 w 2563451"/>
                <a:gd name="connsiteY4" fmla="*/ 10711 h 1488505"/>
                <a:gd name="connsiteX0" fmla="*/ 2563451 w 2563451"/>
                <a:gd name="connsiteY0" fmla="*/ 219 h 1478013"/>
                <a:gd name="connsiteX1" fmla="*/ 403279 w 2563451"/>
                <a:gd name="connsiteY1" fmla="*/ 0 h 1478013"/>
                <a:gd name="connsiteX2" fmla="*/ 0 w 2563451"/>
                <a:gd name="connsiteY2" fmla="*/ 1478013 h 1478013"/>
                <a:gd name="connsiteX3" fmla="*/ 2563451 w 2563451"/>
                <a:gd name="connsiteY3" fmla="*/ 1474968 h 1478013"/>
                <a:gd name="connsiteX4" fmla="*/ 2563451 w 2563451"/>
                <a:gd name="connsiteY4" fmla="*/ 219 h 1478013"/>
                <a:gd name="connsiteX0" fmla="*/ 2563451 w 2563451"/>
                <a:gd name="connsiteY0" fmla="*/ 0 h 1477794"/>
                <a:gd name="connsiteX1" fmla="*/ 411830 w 2563451"/>
                <a:gd name="connsiteY1" fmla="*/ 10273 h 1477794"/>
                <a:gd name="connsiteX2" fmla="*/ 0 w 2563451"/>
                <a:gd name="connsiteY2" fmla="*/ 1477794 h 1477794"/>
                <a:gd name="connsiteX3" fmla="*/ 2563451 w 2563451"/>
                <a:gd name="connsiteY3" fmla="*/ 1474749 h 1477794"/>
                <a:gd name="connsiteX4" fmla="*/ 2563451 w 2563451"/>
                <a:gd name="connsiteY4" fmla="*/ 0 h 147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451" h="1477794">
                  <a:moveTo>
                    <a:pt x="2563451" y="0"/>
                  </a:moveTo>
                  <a:lnTo>
                    <a:pt x="411830" y="10273"/>
                  </a:lnTo>
                  <a:lnTo>
                    <a:pt x="0" y="1477794"/>
                  </a:lnTo>
                  <a:lnTo>
                    <a:pt x="2563451" y="1474749"/>
                  </a:lnTo>
                  <a:lnTo>
                    <a:pt x="2563451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05150">
                    <a:alpha val="30000"/>
                  </a:srgbClr>
                </a:gs>
                <a:gs pos="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/>
            <a:lstStyle/>
            <a:p>
              <a:r>
                <a:rPr lang="es-ES" sz="1632" dirty="0"/>
                <a:t>  </a:t>
              </a:r>
            </a:p>
          </p:txBody>
        </p:sp>
        <p:sp>
          <p:nvSpPr>
            <p:cNvPr id="19" name="Rectángulo 4"/>
            <p:cNvSpPr/>
            <p:nvPr/>
          </p:nvSpPr>
          <p:spPr>
            <a:xfrm>
              <a:off x="-27112" y="184887"/>
              <a:ext cx="7581475" cy="1203700"/>
            </a:xfrm>
            <a:custGeom>
              <a:avLst/>
              <a:gdLst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6593076 w 6593076"/>
                <a:gd name="connsiteY2" fmla="*/ 1452618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5596431 w 6593076"/>
                <a:gd name="connsiteY2" fmla="*/ 1443799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67523"/>
                <a:gd name="connsiteX1" fmla="*/ 6593076 w 6593076"/>
                <a:gd name="connsiteY1" fmla="*/ 0 h 1467523"/>
                <a:gd name="connsiteX2" fmla="*/ 5903334 w 6593076"/>
                <a:gd name="connsiteY2" fmla="*/ 1467523 h 1467523"/>
                <a:gd name="connsiteX3" fmla="*/ 0 w 6593076"/>
                <a:gd name="connsiteY3" fmla="*/ 1452618 h 1467523"/>
                <a:gd name="connsiteX4" fmla="*/ 0 w 6593076"/>
                <a:gd name="connsiteY4" fmla="*/ 0 h 1467523"/>
                <a:gd name="connsiteX0" fmla="*/ 0 w 6593076"/>
                <a:gd name="connsiteY0" fmla="*/ 0 h 1468107"/>
                <a:gd name="connsiteX1" fmla="*/ 6593076 w 6593076"/>
                <a:gd name="connsiteY1" fmla="*/ 0 h 1468107"/>
                <a:gd name="connsiteX2" fmla="*/ 5903334 w 6593076"/>
                <a:gd name="connsiteY2" fmla="*/ 1467523 h 1468107"/>
                <a:gd name="connsiteX3" fmla="*/ 1202907 w 6593076"/>
                <a:gd name="connsiteY3" fmla="*/ 1468107 h 1468107"/>
                <a:gd name="connsiteX4" fmla="*/ 0 w 6593076"/>
                <a:gd name="connsiteY4" fmla="*/ 0 h 1468107"/>
                <a:gd name="connsiteX0" fmla="*/ 0 w 5399213"/>
                <a:gd name="connsiteY0" fmla="*/ 0 h 1468107"/>
                <a:gd name="connsiteX1" fmla="*/ 5399213 w 5399213"/>
                <a:gd name="connsiteY1" fmla="*/ 0 h 1468107"/>
                <a:gd name="connsiteX2" fmla="*/ 4709471 w 5399213"/>
                <a:gd name="connsiteY2" fmla="*/ 1467523 h 1468107"/>
                <a:gd name="connsiteX3" fmla="*/ 9044 w 5399213"/>
                <a:gd name="connsiteY3" fmla="*/ 1468107 h 1468107"/>
                <a:gd name="connsiteX4" fmla="*/ 0 w 5399213"/>
                <a:gd name="connsiteY4" fmla="*/ 0 h 146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9213" h="1468107">
                  <a:moveTo>
                    <a:pt x="0" y="0"/>
                  </a:moveTo>
                  <a:lnTo>
                    <a:pt x="5399213" y="0"/>
                  </a:lnTo>
                  <a:lnTo>
                    <a:pt x="4709471" y="1467523"/>
                  </a:lnTo>
                  <a:lnTo>
                    <a:pt x="9044" y="1468107"/>
                  </a:lnTo>
                  <a:cubicBezTo>
                    <a:pt x="6029" y="978738"/>
                    <a:pt x="3015" y="48936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0F1E"/>
                </a:gs>
                <a:gs pos="60000">
                  <a:srgbClr val="C10C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/>
            <a:lstStyle/>
            <a:p>
              <a:endParaRPr lang="es-ES" sz="1632"/>
            </a:p>
          </p:txBody>
        </p:sp>
      </p:grpSp>
      <p:sp>
        <p:nvSpPr>
          <p:cNvPr id="21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</p:spPr>
        <p:txBody>
          <a:bodyPr/>
          <a:lstStyle>
            <a:lvl1pPr>
              <a:defRPr>
                <a:solidFill>
                  <a:srgbClr val="C10C20"/>
                </a:solidFill>
              </a:defRPr>
            </a:lvl1pPr>
          </a:lstStyle>
          <a:p>
            <a:fld id="{BC21E6AC-54CA-E145-83BA-32C7354631E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Rectángulo 22"/>
          <p:cNvSpPr/>
          <p:nvPr userDrawn="1"/>
        </p:nvSpPr>
        <p:spPr>
          <a:xfrm>
            <a:off x="614034" y="6392479"/>
            <a:ext cx="10963932" cy="16322"/>
          </a:xfrm>
          <a:prstGeom prst="rect">
            <a:avLst/>
          </a:prstGeom>
          <a:solidFill>
            <a:srgbClr val="505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 spcCol="0" rtlCol="0" anchor="ctr"/>
          <a:lstStyle/>
          <a:p>
            <a:pPr algn="ctr"/>
            <a:endParaRPr lang="es-ES" sz="1632"/>
          </a:p>
        </p:txBody>
      </p:sp>
      <p:sp>
        <p:nvSpPr>
          <p:cNvPr id="23" name="2 Marcador de fecha"/>
          <p:cNvSpPr>
            <a:spLocks noGrp="1"/>
          </p:cNvSpPr>
          <p:nvPr>
            <p:ph type="dt" sz="half" idx="13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>
            <a:lvl1pPr>
              <a:defRPr sz="1270">
                <a:solidFill>
                  <a:srgbClr val="C10C20"/>
                </a:solidFill>
              </a:defRPr>
            </a:lvl1pPr>
          </a:lstStyle>
          <a:p>
            <a:fld id="{B152EA6D-D9CA-409B-95F0-D747F394BACF}" type="datetime1">
              <a:rPr lang="es-ES" smtClean="0"/>
              <a:pPr/>
              <a:t>07/06/2023</a:t>
            </a:fld>
            <a:endParaRPr lang="es-ES" dirty="0"/>
          </a:p>
        </p:txBody>
      </p:sp>
      <p:sp>
        <p:nvSpPr>
          <p:cNvPr id="11" name="21 Marcador de texto"/>
          <p:cNvSpPr>
            <a:spLocks noGrp="1"/>
          </p:cNvSpPr>
          <p:nvPr>
            <p:ph type="body" sz="quarter" idx="14"/>
          </p:nvPr>
        </p:nvSpPr>
        <p:spPr>
          <a:xfrm>
            <a:off x="613855" y="1534557"/>
            <a:ext cx="8493029" cy="692422"/>
          </a:xfrm>
        </p:spPr>
        <p:txBody>
          <a:bodyPr>
            <a:noAutofit/>
          </a:bodyPr>
          <a:lstStyle>
            <a:lvl1pPr marL="0" indent="0" algn="l" defTabSz="472839" rtl="0" eaLnBrk="1" latinLnBrk="0" hangingPunct="1">
              <a:spcBef>
                <a:spcPct val="20000"/>
              </a:spcBef>
              <a:buFont typeface="Arial"/>
              <a:buNone/>
              <a:defRPr lang="es-ES" sz="2176" b="0" kern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indent="0" algn="l" defTabSz="472839" rtl="0" eaLnBrk="1" latinLnBrk="0" hangingPunct="1">
              <a:spcBef>
                <a:spcPct val="20000"/>
              </a:spcBef>
              <a:buFont typeface="Arial"/>
              <a:buNone/>
              <a:defRPr lang="es-ES" sz="2176" b="0" kern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indent="0" algn="l" defTabSz="472839" rtl="0" eaLnBrk="1" latinLnBrk="0" hangingPunct="1">
              <a:spcBef>
                <a:spcPct val="20000"/>
              </a:spcBef>
              <a:buFont typeface="Arial"/>
              <a:buNone/>
              <a:defRPr lang="es-ES" sz="2176" b="0" kern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indent="0" algn="l" defTabSz="472839" rtl="0" eaLnBrk="1" latinLnBrk="0" hangingPunct="1">
              <a:spcBef>
                <a:spcPct val="20000"/>
              </a:spcBef>
              <a:buFont typeface="Arial"/>
              <a:buNone/>
              <a:defRPr lang="es-ES" sz="2176" b="0" kern="1200" dirty="0" smtClean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472839" rtl="0" eaLnBrk="1" latinLnBrk="0" hangingPunct="1">
              <a:spcBef>
                <a:spcPct val="20000"/>
              </a:spcBef>
              <a:buFont typeface="Arial"/>
              <a:buNone/>
              <a:defRPr lang="es-ES_tradnl" sz="2176" b="0" kern="12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5"/>
          </p:nvPr>
        </p:nvSpPr>
        <p:spPr>
          <a:xfrm>
            <a:off x="1182441" y="2562393"/>
            <a:ext cx="9807199" cy="3513934"/>
          </a:xfrm>
        </p:spPr>
        <p:txBody>
          <a:bodyPr>
            <a:normAutofit/>
          </a:bodyPr>
          <a:lstStyle>
            <a:lvl1pPr marL="518236" indent="-518236">
              <a:spcAft>
                <a:spcPts val="305"/>
              </a:spcAft>
              <a:buClr>
                <a:srgbClr val="9F0F1E"/>
              </a:buClr>
              <a:buFont typeface="Courier New" panose="02070309020205020404" pitchFamily="49" charset="0"/>
              <a:buChar char="o"/>
              <a:defRPr sz="127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7427" indent="-414589">
              <a:spcAft>
                <a:spcPts val="305"/>
              </a:spcAft>
              <a:buClr>
                <a:srgbClr val="9F0F1E"/>
              </a:buClr>
              <a:buFont typeface="Arial" panose="020B0604020202020204" pitchFamily="34" charset="0"/>
              <a:buChar char="•"/>
              <a:defRPr sz="127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60267" indent="-414589">
              <a:spcAft>
                <a:spcPts val="305"/>
              </a:spcAft>
              <a:buClr>
                <a:srgbClr val="9F0F1E"/>
              </a:buClr>
              <a:buFont typeface="Wingdings" panose="05000000000000000000" pitchFamily="2" charset="2"/>
              <a:buChar char="§"/>
              <a:defRPr sz="127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29458" indent="-310942">
              <a:spcAft>
                <a:spcPts val="305"/>
              </a:spcAft>
              <a:buClr>
                <a:srgbClr val="9F0F1E"/>
              </a:buClr>
              <a:buFont typeface="Wingdings" panose="05000000000000000000" pitchFamily="2" charset="2"/>
              <a:buChar char="Ø"/>
              <a:defRPr sz="127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5"/>
              </a:spcAft>
              <a:buClr>
                <a:srgbClr val="9F0F1E"/>
              </a:buClr>
              <a:defRPr sz="127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280217" y="138390"/>
            <a:ext cx="10972800" cy="1143000"/>
          </a:xfrm>
        </p:spPr>
        <p:txBody>
          <a:bodyPr>
            <a:normAutofit/>
          </a:bodyPr>
          <a:lstStyle>
            <a:lvl1pPr algn="l">
              <a:defRPr sz="3264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6F7533E-7648-4555-B93B-E99844D16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890" y="231688"/>
            <a:ext cx="2705110" cy="9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25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-30926" y="136525"/>
            <a:ext cx="12246446" cy="1268819"/>
            <a:chOff x="-27112" y="179909"/>
            <a:chExt cx="10736370" cy="1399225"/>
          </a:xfrm>
        </p:grpSpPr>
        <p:sp>
          <p:nvSpPr>
            <p:cNvPr id="10" name="Rectángulo 4"/>
            <p:cNvSpPr>
              <a:spLocks/>
            </p:cNvSpPr>
            <p:nvPr/>
          </p:nvSpPr>
          <p:spPr>
            <a:xfrm>
              <a:off x="4397070" y="179909"/>
              <a:ext cx="6312188" cy="1399225"/>
            </a:xfrm>
            <a:custGeom>
              <a:avLst/>
              <a:gdLst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6593076 w 6593076"/>
                <a:gd name="connsiteY2" fmla="*/ 1452618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5596431 w 6593076"/>
                <a:gd name="connsiteY2" fmla="*/ 1443799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67523"/>
                <a:gd name="connsiteX1" fmla="*/ 6593076 w 6593076"/>
                <a:gd name="connsiteY1" fmla="*/ 0 h 1467523"/>
                <a:gd name="connsiteX2" fmla="*/ 5903334 w 6593076"/>
                <a:gd name="connsiteY2" fmla="*/ 1467523 h 1467523"/>
                <a:gd name="connsiteX3" fmla="*/ 0 w 6593076"/>
                <a:gd name="connsiteY3" fmla="*/ 1452618 h 1467523"/>
                <a:gd name="connsiteX4" fmla="*/ 0 w 6593076"/>
                <a:gd name="connsiteY4" fmla="*/ 0 h 1467523"/>
                <a:gd name="connsiteX0" fmla="*/ 0 w 7858336"/>
                <a:gd name="connsiteY0" fmla="*/ 0 h 1467523"/>
                <a:gd name="connsiteX1" fmla="*/ 6593076 w 7858336"/>
                <a:gd name="connsiteY1" fmla="*/ 0 h 1467523"/>
                <a:gd name="connsiteX2" fmla="*/ 5903334 w 7858336"/>
                <a:gd name="connsiteY2" fmla="*/ 1467523 h 1467523"/>
                <a:gd name="connsiteX3" fmla="*/ 7858336 w 7858336"/>
                <a:gd name="connsiteY3" fmla="*/ 1464479 h 1467523"/>
                <a:gd name="connsiteX4" fmla="*/ 0 w 7858336"/>
                <a:gd name="connsiteY4" fmla="*/ 0 h 1467523"/>
                <a:gd name="connsiteX0" fmla="*/ 1955002 w 1955002"/>
                <a:gd name="connsiteY0" fmla="*/ 0 h 1467523"/>
                <a:gd name="connsiteX1" fmla="*/ 689742 w 1955002"/>
                <a:gd name="connsiteY1" fmla="*/ 0 h 1467523"/>
                <a:gd name="connsiteX2" fmla="*/ 0 w 1955002"/>
                <a:gd name="connsiteY2" fmla="*/ 1467523 h 1467523"/>
                <a:gd name="connsiteX3" fmla="*/ 1955002 w 1955002"/>
                <a:gd name="connsiteY3" fmla="*/ 1464479 h 1467523"/>
                <a:gd name="connsiteX4" fmla="*/ 1955002 w 1955002"/>
                <a:gd name="connsiteY4" fmla="*/ 0 h 1467523"/>
                <a:gd name="connsiteX0" fmla="*/ 1955002 w 2563451"/>
                <a:gd name="connsiteY0" fmla="*/ 0 h 1467523"/>
                <a:gd name="connsiteX1" fmla="*/ 689742 w 2563451"/>
                <a:gd name="connsiteY1" fmla="*/ 0 h 1467523"/>
                <a:gd name="connsiteX2" fmla="*/ 0 w 2563451"/>
                <a:gd name="connsiteY2" fmla="*/ 1467523 h 1467523"/>
                <a:gd name="connsiteX3" fmla="*/ 2563451 w 2563451"/>
                <a:gd name="connsiteY3" fmla="*/ 1464478 h 1467523"/>
                <a:gd name="connsiteX4" fmla="*/ 1955002 w 2563451"/>
                <a:gd name="connsiteY4" fmla="*/ 0 h 1467523"/>
                <a:gd name="connsiteX0" fmla="*/ 2563451 w 2563451"/>
                <a:gd name="connsiteY0" fmla="*/ 20543 h 1467523"/>
                <a:gd name="connsiteX1" fmla="*/ 689742 w 2563451"/>
                <a:gd name="connsiteY1" fmla="*/ 0 h 1467523"/>
                <a:gd name="connsiteX2" fmla="*/ 0 w 2563451"/>
                <a:gd name="connsiteY2" fmla="*/ 1467523 h 1467523"/>
                <a:gd name="connsiteX3" fmla="*/ 2563451 w 2563451"/>
                <a:gd name="connsiteY3" fmla="*/ 1464478 h 1467523"/>
                <a:gd name="connsiteX4" fmla="*/ 2563451 w 2563451"/>
                <a:gd name="connsiteY4" fmla="*/ 20543 h 1467523"/>
                <a:gd name="connsiteX0" fmla="*/ 2563451 w 2563451"/>
                <a:gd name="connsiteY0" fmla="*/ 0 h 1477794"/>
                <a:gd name="connsiteX1" fmla="*/ 689742 w 2563451"/>
                <a:gd name="connsiteY1" fmla="*/ 10271 h 1477794"/>
                <a:gd name="connsiteX2" fmla="*/ 0 w 2563451"/>
                <a:gd name="connsiteY2" fmla="*/ 1477794 h 1477794"/>
                <a:gd name="connsiteX3" fmla="*/ 2563451 w 2563451"/>
                <a:gd name="connsiteY3" fmla="*/ 1474749 h 1477794"/>
                <a:gd name="connsiteX4" fmla="*/ 2563451 w 2563451"/>
                <a:gd name="connsiteY4" fmla="*/ 0 h 1477794"/>
                <a:gd name="connsiteX0" fmla="*/ 2563451 w 2563451"/>
                <a:gd name="connsiteY0" fmla="*/ 10711 h 1488505"/>
                <a:gd name="connsiteX1" fmla="*/ 420381 w 2563451"/>
                <a:gd name="connsiteY1" fmla="*/ 0 h 1488505"/>
                <a:gd name="connsiteX2" fmla="*/ 0 w 2563451"/>
                <a:gd name="connsiteY2" fmla="*/ 1488505 h 1488505"/>
                <a:gd name="connsiteX3" fmla="*/ 2563451 w 2563451"/>
                <a:gd name="connsiteY3" fmla="*/ 1485460 h 1488505"/>
                <a:gd name="connsiteX4" fmla="*/ 2563451 w 2563451"/>
                <a:gd name="connsiteY4" fmla="*/ 10711 h 1488505"/>
                <a:gd name="connsiteX0" fmla="*/ 2563451 w 2563451"/>
                <a:gd name="connsiteY0" fmla="*/ 219 h 1478013"/>
                <a:gd name="connsiteX1" fmla="*/ 403279 w 2563451"/>
                <a:gd name="connsiteY1" fmla="*/ 0 h 1478013"/>
                <a:gd name="connsiteX2" fmla="*/ 0 w 2563451"/>
                <a:gd name="connsiteY2" fmla="*/ 1478013 h 1478013"/>
                <a:gd name="connsiteX3" fmla="*/ 2563451 w 2563451"/>
                <a:gd name="connsiteY3" fmla="*/ 1474968 h 1478013"/>
                <a:gd name="connsiteX4" fmla="*/ 2563451 w 2563451"/>
                <a:gd name="connsiteY4" fmla="*/ 219 h 1478013"/>
                <a:gd name="connsiteX0" fmla="*/ 2563451 w 2563451"/>
                <a:gd name="connsiteY0" fmla="*/ 0 h 1477794"/>
                <a:gd name="connsiteX1" fmla="*/ 411830 w 2563451"/>
                <a:gd name="connsiteY1" fmla="*/ 10273 h 1477794"/>
                <a:gd name="connsiteX2" fmla="*/ 0 w 2563451"/>
                <a:gd name="connsiteY2" fmla="*/ 1477794 h 1477794"/>
                <a:gd name="connsiteX3" fmla="*/ 2563451 w 2563451"/>
                <a:gd name="connsiteY3" fmla="*/ 1474749 h 1477794"/>
                <a:gd name="connsiteX4" fmla="*/ 2563451 w 2563451"/>
                <a:gd name="connsiteY4" fmla="*/ 0 h 147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451" h="1477794">
                  <a:moveTo>
                    <a:pt x="2563451" y="0"/>
                  </a:moveTo>
                  <a:lnTo>
                    <a:pt x="411830" y="10273"/>
                  </a:lnTo>
                  <a:lnTo>
                    <a:pt x="0" y="1477794"/>
                  </a:lnTo>
                  <a:lnTo>
                    <a:pt x="2563451" y="1474749"/>
                  </a:lnTo>
                  <a:lnTo>
                    <a:pt x="2563451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05150">
                    <a:alpha val="30000"/>
                  </a:srgbClr>
                </a:gs>
                <a:gs pos="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/>
            <a:lstStyle/>
            <a:p>
              <a:r>
                <a:rPr lang="es-ES" sz="1632" dirty="0"/>
                <a:t>  </a:t>
              </a:r>
            </a:p>
          </p:txBody>
        </p:sp>
        <p:sp>
          <p:nvSpPr>
            <p:cNvPr id="11" name="Rectángulo 4"/>
            <p:cNvSpPr/>
            <p:nvPr/>
          </p:nvSpPr>
          <p:spPr>
            <a:xfrm>
              <a:off x="-27112" y="184887"/>
              <a:ext cx="7581475" cy="1203700"/>
            </a:xfrm>
            <a:custGeom>
              <a:avLst/>
              <a:gdLst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6593076 w 6593076"/>
                <a:gd name="connsiteY2" fmla="*/ 1452618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5596431 w 6593076"/>
                <a:gd name="connsiteY2" fmla="*/ 1443799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67523"/>
                <a:gd name="connsiteX1" fmla="*/ 6593076 w 6593076"/>
                <a:gd name="connsiteY1" fmla="*/ 0 h 1467523"/>
                <a:gd name="connsiteX2" fmla="*/ 5903334 w 6593076"/>
                <a:gd name="connsiteY2" fmla="*/ 1467523 h 1467523"/>
                <a:gd name="connsiteX3" fmla="*/ 0 w 6593076"/>
                <a:gd name="connsiteY3" fmla="*/ 1452618 h 1467523"/>
                <a:gd name="connsiteX4" fmla="*/ 0 w 6593076"/>
                <a:gd name="connsiteY4" fmla="*/ 0 h 1467523"/>
                <a:gd name="connsiteX0" fmla="*/ 0 w 6593076"/>
                <a:gd name="connsiteY0" fmla="*/ 0 h 1468107"/>
                <a:gd name="connsiteX1" fmla="*/ 6593076 w 6593076"/>
                <a:gd name="connsiteY1" fmla="*/ 0 h 1468107"/>
                <a:gd name="connsiteX2" fmla="*/ 5903334 w 6593076"/>
                <a:gd name="connsiteY2" fmla="*/ 1467523 h 1468107"/>
                <a:gd name="connsiteX3" fmla="*/ 1202907 w 6593076"/>
                <a:gd name="connsiteY3" fmla="*/ 1468107 h 1468107"/>
                <a:gd name="connsiteX4" fmla="*/ 0 w 6593076"/>
                <a:gd name="connsiteY4" fmla="*/ 0 h 1468107"/>
                <a:gd name="connsiteX0" fmla="*/ 0 w 5399213"/>
                <a:gd name="connsiteY0" fmla="*/ 0 h 1468107"/>
                <a:gd name="connsiteX1" fmla="*/ 5399213 w 5399213"/>
                <a:gd name="connsiteY1" fmla="*/ 0 h 1468107"/>
                <a:gd name="connsiteX2" fmla="*/ 4709471 w 5399213"/>
                <a:gd name="connsiteY2" fmla="*/ 1467523 h 1468107"/>
                <a:gd name="connsiteX3" fmla="*/ 9044 w 5399213"/>
                <a:gd name="connsiteY3" fmla="*/ 1468107 h 1468107"/>
                <a:gd name="connsiteX4" fmla="*/ 0 w 5399213"/>
                <a:gd name="connsiteY4" fmla="*/ 0 h 146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9213" h="1468107">
                  <a:moveTo>
                    <a:pt x="0" y="0"/>
                  </a:moveTo>
                  <a:lnTo>
                    <a:pt x="5399213" y="0"/>
                  </a:lnTo>
                  <a:lnTo>
                    <a:pt x="4709471" y="1467523"/>
                  </a:lnTo>
                  <a:lnTo>
                    <a:pt x="9044" y="1468107"/>
                  </a:lnTo>
                  <a:cubicBezTo>
                    <a:pt x="6029" y="978738"/>
                    <a:pt x="3015" y="48936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0F1E"/>
                </a:gs>
                <a:gs pos="60000">
                  <a:srgbClr val="C10C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/>
            <a:lstStyle/>
            <a:p>
              <a:endParaRPr lang="es-ES" sz="1632"/>
            </a:p>
          </p:txBody>
        </p:sp>
      </p:grpSp>
      <p:sp>
        <p:nvSpPr>
          <p:cNvPr id="13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614034" y="6371674"/>
            <a:ext cx="3860800" cy="365125"/>
          </a:xfrm>
        </p:spPr>
        <p:txBody>
          <a:bodyPr/>
          <a:lstStyle>
            <a:lvl1pPr algn="l">
              <a:defRPr>
                <a:solidFill>
                  <a:srgbClr val="C10C20"/>
                </a:solidFill>
              </a:defRPr>
            </a:lvl1pPr>
          </a:lstStyle>
          <a:p>
            <a:r>
              <a:rPr lang="es-ES_tradnl" dirty="0"/>
              <a:t>TITULO DEL DOCUMENTO </a:t>
            </a:r>
            <a:endParaRPr lang="es-ES" dirty="0"/>
          </a:p>
        </p:txBody>
      </p:sp>
      <p:sp>
        <p:nvSpPr>
          <p:cNvPr id="14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</p:spPr>
        <p:txBody>
          <a:bodyPr/>
          <a:lstStyle>
            <a:lvl1pPr>
              <a:defRPr>
                <a:solidFill>
                  <a:srgbClr val="C10C20"/>
                </a:solidFill>
              </a:defRPr>
            </a:lvl1pPr>
          </a:lstStyle>
          <a:p>
            <a:fld id="{BC21E6AC-54CA-E145-83BA-32C7354631E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Rectángulo 22"/>
          <p:cNvSpPr/>
          <p:nvPr userDrawn="1"/>
        </p:nvSpPr>
        <p:spPr>
          <a:xfrm>
            <a:off x="614034" y="6392479"/>
            <a:ext cx="10963932" cy="16322"/>
          </a:xfrm>
          <a:prstGeom prst="rect">
            <a:avLst/>
          </a:prstGeom>
          <a:solidFill>
            <a:srgbClr val="505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 spcCol="0" rtlCol="0" anchor="ctr"/>
          <a:lstStyle/>
          <a:p>
            <a:pPr algn="ctr"/>
            <a:endParaRPr lang="es-ES" sz="1632"/>
          </a:p>
        </p:txBody>
      </p:sp>
      <p:sp>
        <p:nvSpPr>
          <p:cNvPr id="17" name="16 Marcador de tabla"/>
          <p:cNvSpPr>
            <a:spLocks noGrp="1"/>
          </p:cNvSpPr>
          <p:nvPr>
            <p:ph type="tbl" sz="quarter" idx="13"/>
          </p:nvPr>
        </p:nvSpPr>
        <p:spPr>
          <a:xfrm>
            <a:off x="2163886" y="1857015"/>
            <a:ext cx="8266222" cy="4009138"/>
          </a:xfrm>
        </p:spPr>
        <p:txBody>
          <a:bodyPr/>
          <a:lstStyle/>
          <a:p>
            <a:r>
              <a:rPr lang="es-ES"/>
              <a:t>Haga clic en el icono para agregar una tabla</a:t>
            </a:r>
            <a:endParaRPr lang="es-ES_tradnl" dirty="0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280217" y="138390"/>
            <a:ext cx="10972800" cy="1143000"/>
          </a:xfrm>
        </p:spPr>
        <p:txBody>
          <a:bodyPr>
            <a:normAutofit/>
          </a:bodyPr>
          <a:lstStyle>
            <a:lvl1pPr algn="l">
              <a:defRPr sz="3264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6409C29-44B5-4DA2-ACFC-B75760DB7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890" y="231688"/>
            <a:ext cx="2705110" cy="9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2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22"/>
          <p:cNvSpPr/>
          <p:nvPr/>
        </p:nvSpPr>
        <p:spPr>
          <a:xfrm>
            <a:off x="614034" y="6392479"/>
            <a:ext cx="10963932" cy="16322"/>
          </a:xfrm>
          <a:prstGeom prst="rect">
            <a:avLst/>
          </a:prstGeom>
          <a:solidFill>
            <a:srgbClr val="505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 spcCol="0" rtlCol="0" anchor="ctr"/>
          <a:lstStyle/>
          <a:p>
            <a:pPr algn="ctr"/>
            <a:endParaRPr lang="es-ES" sz="1632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>
            <a:lvl1pPr>
              <a:defRPr lang="es-ES" sz="1270" kern="1200" smtClean="0">
                <a:solidFill>
                  <a:srgbClr val="C10C2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52EA6D-D9CA-409B-95F0-D747F394BACF}" type="datetime1">
              <a:rPr lang="es-ES_tradnl" smtClean="0"/>
              <a:pPr/>
              <a:t>07/06/2023</a:t>
            </a:fld>
            <a:endParaRPr lang="es-ES_tradnl" dirty="0"/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472839" rtl="0" eaLnBrk="1" latinLnBrk="0" hangingPunct="1">
              <a:defRPr lang="es-ES" sz="1270" kern="1200" smtClean="0">
                <a:solidFill>
                  <a:srgbClr val="C10C2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C21E6AC-54CA-E145-83BA-32C7354631E4}" type="slidenum">
              <a:rPr lang="es-ES_tradnl" smtClean="0"/>
              <a:pPr/>
              <a:t>‹Nº›</a:t>
            </a:fld>
            <a:endParaRPr lang="es-ES_tradnl" dirty="0"/>
          </a:p>
        </p:txBody>
      </p:sp>
      <p:grpSp>
        <p:nvGrpSpPr>
          <p:cNvPr id="21" name="20 Grupo"/>
          <p:cNvGrpSpPr/>
          <p:nvPr userDrawn="1"/>
        </p:nvGrpSpPr>
        <p:grpSpPr>
          <a:xfrm>
            <a:off x="-30926" y="163142"/>
            <a:ext cx="12246446" cy="1268819"/>
            <a:chOff x="-27112" y="179909"/>
            <a:chExt cx="10736370" cy="1399225"/>
          </a:xfrm>
        </p:grpSpPr>
        <p:sp>
          <p:nvSpPr>
            <p:cNvPr id="23" name="Rectángulo 4"/>
            <p:cNvSpPr>
              <a:spLocks/>
            </p:cNvSpPr>
            <p:nvPr userDrawn="1"/>
          </p:nvSpPr>
          <p:spPr>
            <a:xfrm>
              <a:off x="4397070" y="179909"/>
              <a:ext cx="6312188" cy="1399225"/>
            </a:xfrm>
            <a:custGeom>
              <a:avLst/>
              <a:gdLst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6593076 w 6593076"/>
                <a:gd name="connsiteY2" fmla="*/ 1452618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5596431 w 6593076"/>
                <a:gd name="connsiteY2" fmla="*/ 1443799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67523"/>
                <a:gd name="connsiteX1" fmla="*/ 6593076 w 6593076"/>
                <a:gd name="connsiteY1" fmla="*/ 0 h 1467523"/>
                <a:gd name="connsiteX2" fmla="*/ 5903334 w 6593076"/>
                <a:gd name="connsiteY2" fmla="*/ 1467523 h 1467523"/>
                <a:gd name="connsiteX3" fmla="*/ 0 w 6593076"/>
                <a:gd name="connsiteY3" fmla="*/ 1452618 h 1467523"/>
                <a:gd name="connsiteX4" fmla="*/ 0 w 6593076"/>
                <a:gd name="connsiteY4" fmla="*/ 0 h 1467523"/>
                <a:gd name="connsiteX0" fmla="*/ 0 w 7858336"/>
                <a:gd name="connsiteY0" fmla="*/ 0 h 1467523"/>
                <a:gd name="connsiteX1" fmla="*/ 6593076 w 7858336"/>
                <a:gd name="connsiteY1" fmla="*/ 0 h 1467523"/>
                <a:gd name="connsiteX2" fmla="*/ 5903334 w 7858336"/>
                <a:gd name="connsiteY2" fmla="*/ 1467523 h 1467523"/>
                <a:gd name="connsiteX3" fmla="*/ 7858336 w 7858336"/>
                <a:gd name="connsiteY3" fmla="*/ 1464479 h 1467523"/>
                <a:gd name="connsiteX4" fmla="*/ 0 w 7858336"/>
                <a:gd name="connsiteY4" fmla="*/ 0 h 1467523"/>
                <a:gd name="connsiteX0" fmla="*/ 1955002 w 1955002"/>
                <a:gd name="connsiteY0" fmla="*/ 0 h 1467523"/>
                <a:gd name="connsiteX1" fmla="*/ 689742 w 1955002"/>
                <a:gd name="connsiteY1" fmla="*/ 0 h 1467523"/>
                <a:gd name="connsiteX2" fmla="*/ 0 w 1955002"/>
                <a:gd name="connsiteY2" fmla="*/ 1467523 h 1467523"/>
                <a:gd name="connsiteX3" fmla="*/ 1955002 w 1955002"/>
                <a:gd name="connsiteY3" fmla="*/ 1464479 h 1467523"/>
                <a:gd name="connsiteX4" fmla="*/ 1955002 w 1955002"/>
                <a:gd name="connsiteY4" fmla="*/ 0 h 1467523"/>
                <a:gd name="connsiteX0" fmla="*/ 1955002 w 2563451"/>
                <a:gd name="connsiteY0" fmla="*/ 0 h 1467523"/>
                <a:gd name="connsiteX1" fmla="*/ 689742 w 2563451"/>
                <a:gd name="connsiteY1" fmla="*/ 0 h 1467523"/>
                <a:gd name="connsiteX2" fmla="*/ 0 w 2563451"/>
                <a:gd name="connsiteY2" fmla="*/ 1467523 h 1467523"/>
                <a:gd name="connsiteX3" fmla="*/ 2563451 w 2563451"/>
                <a:gd name="connsiteY3" fmla="*/ 1464478 h 1467523"/>
                <a:gd name="connsiteX4" fmla="*/ 1955002 w 2563451"/>
                <a:gd name="connsiteY4" fmla="*/ 0 h 1467523"/>
                <a:gd name="connsiteX0" fmla="*/ 2563451 w 2563451"/>
                <a:gd name="connsiteY0" fmla="*/ 20543 h 1467523"/>
                <a:gd name="connsiteX1" fmla="*/ 689742 w 2563451"/>
                <a:gd name="connsiteY1" fmla="*/ 0 h 1467523"/>
                <a:gd name="connsiteX2" fmla="*/ 0 w 2563451"/>
                <a:gd name="connsiteY2" fmla="*/ 1467523 h 1467523"/>
                <a:gd name="connsiteX3" fmla="*/ 2563451 w 2563451"/>
                <a:gd name="connsiteY3" fmla="*/ 1464478 h 1467523"/>
                <a:gd name="connsiteX4" fmla="*/ 2563451 w 2563451"/>
                <a:gd name="connsiteY4" fmla="*/ 20543 h 1467523"/>
                <a:gd name="connsiteX0" fmla="*/ 2563451 w 2563451"/>
                <a:gd name="connsiteY0" fmla="*/ 0 h 1477794"/>
                <a:gd name="connsiteX1" fmla="*/ 689742 w 2563451"/>
                <a:gd name="connsiteY1" fmla="*/ 10271 h 1477794"/>
                <a:gd name="connsiteX2" fmla="*/ 0 w 2563451"/>
                <a:gd name="connsiteY2" fmla="*/ 1477794 h 1477794"/>
                <a:gd name="connsiteX3" fmla="*/ 2563451 w 2563451"/>
                <a:gd name="connsiteY3" fmla="*/ 1474749 h 1477794"/>
                <a:gd name="connsiteX4" fmla="*/ 2563451 w 2563451"/>
                <a:gd name="connsiteY4" fmla="*/ 0 h 1477794"/>
                <a:gd name="connsiteX0" fmla="*/ 2563451 w 2563451"/>
                <a:gd name="connsiteY0" fmla="*/ 10711 h 1488505"/>
                <a:gd name="connsiteX1" fmla="*/ 420381 w 2563451"/>
                <a:gd name="connsiteY1" fmla="*/ 0 h 1488505"/>
                <a:gd name="connsiteX2" fmla="*/ 0 w 2563451"/>
                <a:gd name="connsiteY2" fmla="*/ 1488505 h 1488505"/>
                <a:gd name="connsiteX3" fmla="*/ 2563451 w 2563451"/>
                <a:gd name="connsiteY3" fmla="*/ 1485460 h 1488505"/>
                <a:gd name="connsiteX4" fmla="*/ 2563451 w 2563451"/>
                <a:gd name="connsiteY4" fmla="*/ 10711 h 1488505"/>
                <a:gd name="connsiteX0" fmla="*/ 2563451 w 2563451"/>
                <a:gd name="connsiteY0" fmla="*/ 219 h 1478013"/>
                <a:gd name="connsiteX1" fmla="*/ 403279 w 2563451"/>
                <a:gd name="connsiteY1" fmla="*/ 0 h 1478013"/>
                <a:gd name="connsiteX2" fmla="*/ 0 w 2563451"/>
                <a:gd name="connsiteY2" fmla="*/ 1478013 h 1478013"/>
                <a:gd name="connsiteX3" fmla="*/ 2563451 w 2563451"/>
                <a:gd name="connsiteY3" fmla="*/ 1474968 h 1478013"/>
                <a:gd name="connsiteX4" fmla="*/ 2563451 w 2563451"/>
                <a:gd name="connsiteY4" fmla="*/ 219 h 1478013"/>
                <a:gd name="connsiteX0" fmla="*/ 2563451 w 2563451"/>
                <a:gd name="connsiteY0" fmla="*/ 0 h 1477794"/>
                <a:gd name="connsiteX1" fmla="*/ 411830 w 2563451"/>
                <a:gd name="connsiteY1" fmla="*/ 10273 h 1477794"/>
                <a:gd name="connsiteX2" fmla="*/ 0 w 2563451"/>
                <a:gd name="connsiteY2" fmla="*/ 1477794 h 1477794"/>
                <a:gd name="connsiteX3" fmla="*/ 2563451 w 2563451"/>
                <a:gd name="connsiteY3" fmla="*/ 1474749 h 1477794"/>
                <a:gd name="connsiteX4" fmla="*/ 2563451 w 2563451"/>
                <a:gd name="connsiteY4" fmla="*/ 0 h 147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451" h="1477794">
                  <a:moveTo>
                    <a:pt x="2563451" y="0"/>
                  </a:moveTo>
                  <a:lnTo>
                    <a:pt x="411830" y="10273"/>
                  </a:lnTo>
                  <a:lnTo>
                    <a:pt x="0" y="1477794"/>
                  </a:lnTo>
                  <a:lnTo>
                    <a:pt x="2563451" y="1474749"/>
                  </a:lnTo>
                  <a:lnTo>
                    <a:pt x="2563451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05150">
                    <a:alpha val="30000"/>
                  </a:srgbClr>
                </a:gs>
                <a:gs pos="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/>
            <a:lstStyle/>
            <a:p>
              <a:r>
                <a:rPr lang="es-ES" sz="1632" dirty="0"/>
                <a:t>  </a:t>
              </a:r>
            </a:p>
          </p:txBody>
        </p:sp>
        <p:sp>
          <p:nvSpPr>
            <p:cNvPr id="24" name="Rectángulo 4"/>
            <p:cNvSpPr/>
            <p:nvPr/>
          </p:nvSpPr>
          <p:spPr>
            <a:xfrm>
              <a:off x="-27112" y="184887"/>
              <a:ext cx="7581475" cy="1203700"/>
            </a:xfrm>
            <a:custGeom>
              <a:avLst/>
              <a:gdLst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6593076 w 6593076"/>
                <a:gd name="connsiteY2" fmla="*/ 1452618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52618"/>
                <a:gd name="connsiteX1" fmla="*/ 6593076 w 6593076"/>
                <a:gd name="connsiteY1" fmla="*/ 0 h 1452618"/>
                <a:gd name="connsiteX2" fmla="*/ 5596431 w 6593076"/>
                <a:gd name="connsiteY2" fmla="*/ 1443799 h 1452618"/>
                <a:gd name="connsiteX3" fmla="*/ 0 w 6593076"/>
                <a:gd name="connsiteY3" fmla="*/ 1452618 h 1452618"/>
                <a:gd name="connsiteX4" fmla="*/ 0 w 6593076"/>
                <a:gd name="connsiteY4" fmla="*/ 0 h 1452618"/>
                <a:gd name="connsiteX0" fmla="*/ 0 w 6593076"/>
                <a:gd name="connsiteY0" fmla="*/ 0 h 1467523"/>
                <a:gd name="connsiteX1" fmla="*/ 6593076 w 6593076"/>
                <a:gd name="connsiteY1" fmla="*/ 0 h 1467523"/>
                <a:gd name="connsiteX2" fmla="*/ 5903334 w 6593076"/>
                <a:gd name="connsiteY2" fmla="*/ 1467523 h 1467523"/>
                <a:gd name="connsiteX3" fmla="*/ 0 w 6593076"/>
                <a:gd name="connsiteY3" fmla="*/ 1452618 h 1467523"/>
                <a:gd name="connsiteX4" fmla="*/ 0 w 6593076"/>
                <a:gd name="connsiteY4" fmla="*/ 0 h 1467523"/>
                <a:gd name="connsiteX0" fmla="*/ 0 w 6593076"/>
                <a:gd name="connsiteY0" fmla="*/ 0 h 1468107"/>
                <a:gd name="connsiteX1" fmla="*/ 6593076 w 6593076"/>
                <a:gd name="connsiteY1" fmla="*/ 0 h 1468107"/>
                <a:gd name="connsiteX2" fmla="*/ 5903334 w 6593076"/>
                <a:gd name="connsiteY2" fmla="*/ 1467523 h 1468107"/>
                <a:gd name="connsiteX3" fmla="*/ 1202907 w 6593076"/>
                <a:gd name="connsiteY3" fmla="*/ 1468107 h 1468107"/>
                <a:gd name="connsiteX4" fmla="*/ 0 w 6593076"/>
                <a:gd name="connsiteY4" fmla="*/ 0 h 1468107"/>
                <a:gd name="connsiteX0" fmla="*/ 0 w 5399213"/>
                <a:gd name="connsiteY0" fmla="*/ 0 h 1468107"/>
                <a:gd name="connsiteX1" fmla="*/ 5399213 w 5399213"/>
                <a:gd name="connsiteY1" fmla="*/ 0 h 1468107"/>
                <a:gd name="connsiteX2" fmla="*/ 4709471 w 5399213"/>
                <a:gd name="connsiteY2" fmla="*/ 1467523 h 1468107"/>
                <a:gd name="connsiteX3" fmla="*/ 9044 w 5399213"/>
                <a:gd name="connsiteY3" fmla="*/ 1468107 h 1468107"/>
                <a:gd name="connsiteX4" fmla="*/ 0 w 5399213"/>
                <a:gd name="connsiteY4" fmla="*/ 0 h 146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9213" h="1468107">
                  <a:moveTo>
                    <a:pt x="0" y="0"/>
                  </a:moveTo>
                  <a:lnTo>
                    <a:pt x="5399213" y="0"/>
                  </a:lnTo>
                  <a:lnTo>
                    <a:pt x="4709471" y="1467523"/>
                  </a:lnTo>
                  <a:lnTo>
                    <a:pt x="9044" y="1468107"/>
                  </a:lnTo>
                  <a:cubicBezTo>
                    <a:pt x="6029" y="978738"/>
                    <a:pt x="3015" y="48936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0F1E"/>
                </a:gs>
                <a:gs pos="60000">
                  <a:srgbClr val="C10C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/>
            <a:lstStyle/>
            <a:p>
              <a:endParaRPr lang="es-ES" sz="1632"/>
            </a:p>
          </p:txBody>
        </p:sp>
      </p:grp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280217" y="138390"/>
            <a:ext cx="10972800" cy="1143000"/>
          </a:xfrm>
        </p:spPr>
        <p:txBody>
          <a:bodyPr>
            <a:normAutofit/>
          </a:bodyPr>
          <a:lstStyle>
            <a:lvl1pPr algn="l">
              <a:defRPr sz="3264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4C3658-BAFB-4121-A160-85A4B9D64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890" y="231688"/>
            <a:ext cx="2705110" cy="9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3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50F88-C77D-706A-CB01-97C7C05A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0699C2-116C-EDE3-4086-03804E926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91202-C33E-B78C-1397-BDEF9E9F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ECF10C-51D4-30E1-CF6F-0001C332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6B56EF-489F-EDD5-28CE-8198C86B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72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E11DF-10E2-AC94-1F83-504110D8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75964C-FFA1-E962-13F6-3B75CA96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49EFA9-48A3-8B0C-ACC3-ED2649F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7F061D-4A4B-A5D4-328C-19B0B0A2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C5EAA-C301-B86C-8D4E-FF53B782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77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628E7-471C-78E6-AE22-0E09AB10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4B83C5-5DA2-5C32-4F92-6A8D6A0FA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20AB2C-457A-5075-D1CA-A9DFBD8FD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286A65-0DFF-BE2E-13D3-2240CC2F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DCD470-3B3B-3F48-B210-00C6539D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AF16DC-CB4A-7E02-8D25-4DFD375C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59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8C5BC-056C-86B6-F818-8E393FA7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8CC0EE-F80B-F353-1CD9-DDC7CF5CE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E17297-9BB7-24BA-AF4A-327B93CBE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8FCCB5-482C-4935-8C76-BAEF2F6E5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FCBE09-B329-3018-529B-84D06A1B9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BC822F-2132-5317-9D63-F2E0C834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46838A-A077-32C1-B2A1-74511ECC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C76569-CAA7-781D-5A8B-0FAF03BF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28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BDF0B-B28F-BF7C-A18D-A494BC09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6C6208-BBE1-7255-F7FF-5DBA826C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B7D51E-C4B4-0F16-BC8B-265C26C0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D190EB-B8B5-4799-0607-EE1E7EFF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46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237E1F-FE69-9349-F5DE-4048A34E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AA4E31-F3E8-922B-960B-3C195D61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F2035C-ACCE-082B-41D1-B7D3A81C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2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A7B5E-E883-2E4D-58B4-EFDE9F5C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D8650-EF98-7CD4-1269-D1981127A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BB6194-F7E8-A153-6E32-6895E9CBA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69D777-2933-9AA5-1B80-3E448353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B7CE27-3781-5EC5-BB20-89B4C9D6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675FAF-A02D-5104-8FDE-1EBAD732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96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3711A-B559-868B-639A-AD61AF1D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C43BD94-BE3F-A8C0-DF2F-58283E706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259814-2916-6FBF-EDE8-B05EBF885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DE91AB-B025-E2E1-2E47-09721A02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23087A-36EE-9EFE-1E74-83D6EE7F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6AD230-CA7F-C4D8-94DD-F53D6546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0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24B9FD-F5E7-D6B3-E49C-EC96B549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D13355-EE9D-FE4A-9FC7-4273E868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9FFF0-96A8-D366-16AD-78EAD7FB3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5E35-AF4D-4731-BCD5-DDCCD6AD14E2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52AC35-37D0-5966-CAAE-0DF7D37A5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2C99E0-ED7C-F16C-26F0-D09935C0A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61C4C-E306-4476-827B-DC938E884F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70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">
            <a:extLst>
              <a:ext uri="{FF2B5EF4-FFF2-40B4-BE49-F238E27FC236}">
                <a16:creationId xmlns:a16="http://schemas.microsoft.com/office/drawing/2014/main" id="{D2870E64-77C2-4034-AFC1-77AF9EB01A22}"/>
              </a:ext>
            </a:extLst>
          </p:cNvPr>
          <p:cNvSpPr txBox="1">
            <a:spLocks/>
          </p:cNvSpPr>
          <p:nvPr/>
        </p:nvSpPr>
        <p:spPr>
          <a:xfrm>
            <a:off x="10366286" y="7746117"/>
            <a:ext cx="483414" cy="347881"/>
          </a:xfrm>
          <a:prstGeom prst="rect">
            <a:avLst/>
          </a:prstGeom>
        </p:spPr>
        <p:txBody>
          <a:bodyPr vert="horz" lIns="94568" tIns="47284" rIns="94568" bIns="47284" rtlCol="0" anchor="ctr"/>
          <a:lstStyle>
            <a:defPPr>
              <a:defRPr lang="es-E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6BD3D1-47D0-CB43-A3E4-5A0C362B491D}" type="slidenum">
              <a:rPr lang="es-ES" sz="1270">
                <a:solidFill>
                  <a:schemeClr val="bg1"/>
                </a:solidFill>
                <a:latin typeface="Arial"/>
                <a:cs typeface="Arial"/>
              </a:rPr>
              <a:pPr/>
              <a:t>1</a:t>
            </a:fld>
            <a:r>
              <a:rPr lang="es-ES" sz="127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" sz="127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2708272-5D6F-4709-A903-A91928D7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571" y="1500198"/>
            <a:ext cx="2583973" cy="908650"/>
          </a:xfrm>
          <a:prstGeom prst="rect">
            <a:avLst/>
          </a:prstGeom>
        </p:spPr>
      </p:pic>
      <p:sp>
        <p:nvSpPr>
          <p:cNvPr id="5" name="Rectángulo 4"/>
          <p:cNvSpPr>
            <a:spLocks/>
          </p:cNvSpPr>
          <p:nvPr/>
        </p:nvSpPr>
        <p:spPr>
          <a:xfrm>
            <a:off x="5477488" y="5311619"/>
            <a:ext cx="5464746" cy="1154634"/>
          </a:xfrm>
          <a:custGeom>
            <a:avLst/>
            <a:gdLst>
              <a:gd name="connsiteX0" fmla="*/ 0 w 6593076"/>
              <a:gd name="connsiteY0" fmla="*/ 0 h 1452618"/>
              <a:gd name="connsiteX1" fmla="*/ 6593076 w 6593076"/>
              <a:gd name="connsiteY1" fmla="*/ 0 h 1452618"/>
              <a:gd name="connsiteX2" fmla="*/ 6593076 w 6593076"/>
              <a:gd name="connsiteY2" fmla="*/ 1452618 h 1452618"/>
              <a:gd name="connsiteX3" fmla="*/ 0 w 6593076"/>
              <a:gd name="connsiteY3" fmla="*/ 1452618 h 1452618"/>
              <a:gd name="connsiteX4" fmla="*/ 0 w 6593076"/>
              <a:gd name="connsiteY4" fmla="*/ 0 h 1452618"/>
              <a:gd name="connsiteX0" fmla="*/ 0 w 6593076"/>
              <a:gd name="connsiteY0" fmla="*/ 0 h 1452618"/>
              <a:gd name="connsiteX1" fmla="*/ 6593076 w 6593076"/>
              <a:gd name="connsiteY1" fmla="*/ 0 h 1452618"/>
              <a:gd name="connsiteX2" fmla="*/ 5596431 w 6593076"/>
              <a:gd name="connsiteY2" fmla="*/ 1443799 h 1452618"/>
              <a:gd name="connsiteX3" fmla="*/ 0 w 6593076"/>
              <a:gd name="connsiteY3" fmla="*/ 1452618 h 1452618"/>
              <a:gd name="connsiteX4" fmla="*/ 0 w 6593076"/>
              <a:gd name="connsiteY4" fmla="*/ 0 h 1452618"/>
              <a:gd name="connsiteX0" fmla="*/ 0 w 6593076"/>
              <a:gd name="connsiteY0" fmla="*/ 0 h 1467523"/>
              <a:gd name="connsiteX1" fmla="*/ 6593076 w 6593076"/>
              <a:gd name="connsiteY1" fmla="*/ 0 h 1467523"/>
              <a:gd name="connsiteX2" fmla="*/ 5903334 w 6593076"/>
              <a:gd name="connsiteY2" fmla="*/ 1467523 h 1467523"/>
              <a:gd name="connsiteX3" fmla="*/ 0 w 6593076"/>
              <a:gd name="connsiteY3" fmla="*/ 1452618 h 1467523"/>
              <a:gd name="connsiteX4" fmla="*/ 0 w 6593076"/>
              <a:gd name="connsiteY4" fmla="*/ 0 h 1467523"/>
              <a:gd name="connsiteX0" fmla="*/ 0 w 7858336"/>
              <a:gd name="connsiteY0" fmla="*/ 0 h 1467523"/>
              <a:gd name="connsiteX1" fmla="*/ 6593076 w 7858336"/>
              <a:gd name="connsiteY1" fmla="*/ 0 h 1467523"/>
              <a:gd name="connsiteX2" fmla="*/ 5903334 w 7858336"/>
              <a:gd name="connsiteY2" fmla="*/ 1467523 h 1467523"/>
              <a:gd name="connsiteX3" fmla="*/ 7858336 w 7858336"/>
              <a:gd name="connsiteY3" fmla="*/ 1464479 h 1467523"/>
              <a:gd name="connsiteX4" fmla="*/ 0 w 7858336"/>
              <a:gd name="connsiteY4" fmla="*/ 0 h 1467523"/>
              <a:gd name="connsiteX0" fmla="*/ 1955002 w 1955002"/>
              <a:gd name="connsiteY0" fmla="*/ 0 h 1467523"/>
              <a:gd name="connsiteX1" fmla="*/ 689742 w 1955002"/>
              <a:gd name="connsiteY1" fmla="*/ 0 h 1467523"/>
              <a:gd name="connsiteX2" fmla="*/ 0 w 1955002"/>
              <a:gd name="connsiteY2" fmla="*/ 1467523 h 1467523"/>
              <a:gd name="connsiteX3" fmla="*/ 1955002 w 1955002"/>
              <a:gd name="connsiteY3" fmla="*/ 1464479 h 1467523"/>
              <a:gd name="connsiteX4" fmla="*/ 1955002 w 1955002"/>
              <a:gd name="connsiteY4" fmla="*/ 0 h 1467523"/>
              <a:gd name="connsiteX0" fmla="*/ 1955002 w 2563451"/>
              <a:gd name="connsiteY0" fmla="*/ 0 h 1467523"/>
              <a:gd name="connsiteX1" fmla="*/ 689742 w 2563451"/>
              <a:gd name="connsiteY1" fmla="*/ 0 h 1467523"/>
              <a:gd name="connsiteX2" fmla="*/ 0 w 2563451"/>
              <a:gd name="connsiteY2" fmla="*/ 1467523 h 1467523"/>
              <a:gd name="connsiteX3" fmla="*/ 2563451 w 2563451"/>
              <a:gd name="connsiteY3" fmla="*/ 1464478 h 1467523"/>
              <a:gd name="connsiteX4" fmla="*/ 1955002 w 2563451"/>
              <a:gd name="connsiteY4" fmla="*/ 0 h 1467523"/>
              <a:gd name="connsiteX0" fmla="*/ 2563451 w 2563451"/>
              <a:gd name="connsiteY0" fmla="*/ 20543 h 1467523"/>
              <a:gd name="connsiteX1" fmla="*/ 689742 w 2563451"/>
              <a:gd name="connsiteY1" fmla="*/ 0 h 1467523"/>
              <a:gd name="connsiteX2" fmla="*/ 0 w 2563451"/>
              <a:gd name="connsiteY2" fmla="*/ 1467523 h 1467523"/>
              <a:gd name="connsiteX3" fmla="*/ 2563451 w 2563451"/>
              <a:gd name="connsiteY3" fmla="*/ 1464478 h 1467523"/>
              <a:gd name="connsiteX4" fmla="*/ 2563451 w 2563451"/>
              <a:gd name="connsiteY4" fmla="*/ 20543 h 1467523"/>
              <a:gd name="connsiteX0" fmla="*/ 2563451 w 2563451"/>
              <a:gd name="connsiteY0" fmla="*/ 0 h 1477794"/>
              <a:gd name="connsiteX1" fmla="*/ 689742 w 2563451"/>
              <a:gd name="connsiteY1" fmla="*/ 10271 h 1477794"/>
              <a:gd name="connsiteX2" fmla="*/ 0 w 2563451"/>
              <a:gd name="connsiteY2" fmla="*/ 1477794 h 1477794"/>
              <a:gd name="connsiteX3" fmla="*/ 2563451 w 2563451"/>
              <a:gd name="connsiteY3" fmla="*/ 1474749 h 1477794"/>
              <a:gd name="connsiteX4" fmla="*/ 2563451 w 2563451"/>
              <a:gd name="connsiteY4" fmla="*/ 0 h 1477794"/>
              <a:gd name="connsiteX0" fmla="*/ 2563451 w 2563451"/>
              <a:gd name="connsiteY0" fmla="*/ 10711 h 1488505"/>
              <a:gd name="connsiteX1" fmla="*/ 420381 w 2563451"/>
              <a:gd name="connsiteY1" fmla="*/ 0 h 1488505"/>
              <a:gd name="connsiteX2" fmla="*/ 0 w 2563451"/>
              <a:gd name="connsiteY2" fmla="*/ 1488505 h 1488505"/>
              <a:gd name="connsiteX3" fmla="*/ 2563451 w 2563451"/>
              <a:gd name="connsiteY3" fmla="*/ 1485460 h 1488505"/>
              <a:gd name="connsiteX4" fmla="*/ 2563451 w 2563451"/>
              <a:gd name="connsiteY4" fmla="*/ 10711 h 1488505"/>
              <a:gd name="connsiteX0" fmla="*/ 2563451 w 2563451"/>
              <a:gd name="connsiteY0" fmla="*/ 219 h 1478013"/>
              <a:gd name="connsiteX1" fmla="*/ 403279 w 2563451"/>
              <a:gd name="connsiteY1" fmla="*/ 0 h 1478013"/>
              <a:gd name="connsiteX2" fmla="*/ 0 w 2563451"/>
              <a:gd name="connsiteY2" fmla="*/ 1478013 h 1478013"/>
              <a:gd name="connsiteX3" fmla="*/ 2563451 w 2563451"/>
              <a:gd name="connsiteY3" fmla="*/ 1474968 h 1478013"/>
              <a:gd name="connsiteX4" fmla="*/ 2563451 w 2563451"/>
              <a:gd name="connsiteY4" fmla="*/ 219 h 1478013"/>
              <a:gd name="connsiteX0" fmla="*/ 2563451 w 2563451"/>
              <a:gd name="connsiteY0" fmla="*/ 0 h 1477794"/>
              <a:gd name="connsiteX1" fmla="*/ 411830 w 2563451"/>
              <a:gd name="connsiteY1" fmla="*/ 10273 h 1477794"/>
              <a:gd name="connsiteX2" fmla="*/ 0 w 2563451"/>
              <a:gd name="connsiteY2" fmla="*/ 1477794 h 1477794"/>
              <a:gd name="connsiteX3" fmla="*/ 2563451 w 2563451"/>
              <a:gd name="connsiteY3" fmla="*/ 1474749 h 1477794"/>
              <a:gd name="connsiteX4" fmla="*/ 2563451 w 2563451"/>
              <a:gd name="connsiteY4" fmla="*/ 0 h 1477794"/>
              <a:gd name="connsiteX0" fmla="*/ 2151621 w 2151621"/>
              <a:gd name="connsiteY0" fmla="*/ 0 h 1477794"/>
              <a:gd name="connsiteX1" fmla="*/ 0 w 2151621"/>
              <a:gd name="connsiteY1" fmla="*/ 10273 h 1477794"/>
              <a:gd name="connsiteX2" fmla="*/ 793 w 2151621"/>
              <a:gd name="connsiteY2" fmla="*/ 1477794 h 1477794"/>
              <a:gd name="connsiteX3" fmla="*/ 2151621 w 2151621"/>
              <a:gd name="connsiteY3" fmla="*/ 1474749 h 1477794"/>
              <a:gd name="connsiteX4" fmla="*/ 2151621 w 2151621"/>
              <a:gd name="connsiteY4" fmla="*/ 0 h 14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1621" h="1477794">
                <a:moveTo>
                  <a:pt x="2151621" y="0"/>
                </a:moveTo>
                <a:lnTo>
                  <a:pt x="0" y="10273"/>
                </a:lnTo>
                <a:cubicBezTo>
                  <a:pt x="264" y="499447"/>
                  <a:pt x="529" y="988620"/>
                  <a:pt x="793" y="1477794"/>
                </a:cubicBezTo>
                <a:lnTo>
                  <a:pt x="2151621" y="1474749"/>
                </a:lnTo>
                <a:lnTo>
                  <a:pt x="2151621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/>
          <a:lstStyle/>
          <a:p>
            <a:r>
              <a:rPr lang="es-ES" sz="1632" dirty="0"/>
              <a:t>   </a:t>
            </a:r>
          </a:p>
        </p:txBody>
      </p:sp>
      <p:sp>
        <p:nvSpPr>
          <p:cNvPr id="6" name="Rectángulo 4"/>
          <p:cNvSpPr/>
          <p:nvPr/>
        </p:nvSpPr>
        <p:spPr>
          <a:xfrm>
            <a:off x="1249766" y="208232"/>
            <a:ext cx="6353487" cy="1156745"/>
          </a:xfrm>
          <a:custGeom>
            <a:avLst/>
            <a:gdLst>
              <a:gd name="connsiteX0" fmla="*/ 0 w 6593076"/>
              <a:gd name="connsiteY0" fmla="*/ 0 h 1452618"/>
              <a:gd name="connsiteX1" fmla="*/ 6593076 w 6593076"/>
              <a:gd name="connsiteY1" fmla="*/ 0 h 1452618"/>
              <a:gd name="connsiteX2" fmla="*/ 6593076 w 6593076"/>
              <a:gd name="connsiteY2" fmla="*/ 1452618 h 1452618"/>
              <a:gd name="connsiteX3" fmla="*/ 0 w 6593076"/>
              <a:gd name="connsiteY3" fmla="*/ 1452618 h 1452618"/>
              <a:gd name="connsiteX4" fmla="*/ 0 w 6593076"/>
              <a:gd name="connsiteY4" fmla="*/ 0 h 1452618"/>
              <a:gd name="connsiteX0" fmla="*/ 0 w 6593076"/>
              <a:gd name="connsiteY0" fmla="*/ 0 h 1452618"/>
              <a:gd name="connsiteX1" fmla="*/ 6593076 w 6593076"/>
              <a:gd name="connsiteY1" fmla="*/ 0 h 1452618"/>
              <a:gd name="connsiteX2" fmla="*/ 5596431 w 6593076"/>
              <a:gd name="connsiteY2" fmla="*/ 1443799 h 1452618"/>
              <a:gd name="connsiteX3" fmla="*/ 0 w 6593076"/>
              <a:gd name="connsiteY3" fmla="*/ 1452618 h 1452618"/>
              <a:gd name="connsiteX4" fmla="*/ 0 w 6593076"/>
              <a:gd name="connsiteY4" fmla="*/ 0 h 1452618"/>
              <a:gd name="connsiteX0" fmla="*/ 0 w 6593076"/>
              <a:gd name="connsiteY0" fmla="*/ 0 h 1467523"/>
              <a:gd name="connsiteX1" fmla="*/ 6593076 w 6593076"/>
              <a:gd name="connsiteY1" fmla="*/ 0 h 1467523"/>
              <a:gd name="connsiteX2" fmla="*/ 5903334 w 6593076"/>
              <a:gd name="connsiteY2" fmla="*/ 1467523 h 1467523"/>
              <a:gd name="connsiteX3" fmla="*/ 0 w 6593076"/>
              <a:gd name="connsiteY3" fmla="*/ 1452618 h 1467523"/>
              <a:gd name="connsiteX4" fmla="*/ 0 w 6593076"/>
              <a:gd name="connsiteY4" fmla="*/ 0 h 1467523"/>
              <a:gd name="connsiteX0" fmla="*/ 0 w 6593076"/>
              <a:gd name="connsiteY0" fmla="*/ 0 h 1468107"/>
              <a:gd name="connsiteX1" fmla="*/ 6593076 w 6593076"/>
              <a:gd name="connsiteY1" fmla="*/ 0 h 1468107"/>
              <a:gd name="connsiteX2" fmla="*/ 5903334 w 6593076"/>
              <a:gd name="connsiteY2" fmla="*/ 1467523 h 1468107"/>
              <a:gd name="connsiteX3" fmla="*/ 1202907 w 6593076"/>
              <a:gd name="connsiteY3" fmla="*/ 1468107 h 1468107"/>
              <a:gd name="connsiteX4" fmla="*/ 0 w 6593076"/>
              <a:gd name="connsiteY4" fmla="*/ 0 h 1468107"/>
              <a:gd name="connsiteX0" fmla="*/ 0 w 5399213"/>
              <a:gd name="connsiteY0" fmla="*/ 0 h 1468107"/>
              <a:gd name="connsiteX1" fmla="*/ 5399213 w 5399213"/>
              <a:gd name="connsiteY1" fmla="*/ 0 h 1468107"/>
              <a:gd name="connsiteX2" fmla="*/ 4709471 w 5399213"/>
              <a:gd name="connsiteY2" fmla="*/ 1467523 h 1468107"/>
              <a:gd name="connsiteX3" fmla="*/ 9044 w 5399213"/>
              <a:gd name="connsiteY3" fmla="*/ 1468107 h 1468107"/>
              <a:gd name="connsiteX4" fmla="*/ 0 w 5399213"/>
              <a:gd name="connsiteY4" fmla="*/ 0 h 1468107"/>
              <a:gd name="connsiteX0" fmla="*/ 503034 w 5390183"/>
              <a:gd name="connsiteY0" fmla="*/ 0 h 1468107"/>
              <a:gd name="connsiteX1" fmla="*/ 5390183 w 5390183"/>
              <a:gd name="connsiteY1" fmla="*/ 0 h 1468107"/>
              <a:gd name="connsiteX2" fmla="*/ 4700441 w 5390183"/>
              <a:gd name="connsiteY2" fmla="*/ 1467523 h 1468107"/>
              <a:gd name="connsiteX3" fmla="*/ 14 w 5390183"/>
              <a:gd name="connsiteY3" fmla="*/ 1468107 h 1468107"/>
              <a:gd name="connsiteX4" fmla="*/ 503034 w 5390183"/>
              <a:gd name="connsiteY4" fmla="*/ 0 h 1468107"/>
              <a:gd name="connsiteX0" fmla="*/ 424 w 4887573"/>
              <a:gd name="connsiteY0" fmla="*/ 0 h 1468107"/>
              <a:gd name="connsiteX1" fmla="*/ 4887573 w 4887573"/>
              <a:gd name="connsiteY1" fmla="*/ 0 h 1468107"/>
              <a:gd name="connsiteX2" fmla="*/ 4197831 w 4887573"/>
              <a:gd name="connsiteY2" fmla="*/ 1467523 h 1468107"/>
              <a:gd name="connsiteX3" fmla="*/ 934 w 4887573"/>
              <a:gd name="connsiteY3" fmla="*/ 1468107 h 1468107"/>
              <a:gd name="connsiteX4" fmla="*/ 424 w 4887573"/>
              <a:gd name="connsiteY4" fmla="*/ 0 h 146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7573" h="1468107">
                <a:moveTo>
                  <a:pt x="424" y="0"/>
                </a:moveTo>
                <a:lnTo>
                  <a:pt x="4887573" y="0"/>
                </a:lnTo>
                <a:lnTo>
                  <a:pt x="4197831" y="1467523"/>
                </a:lnTo>
                <a:lnTo>
                  <a:pt x="934" y="1468107"/>
                </a:lnTo>
                <a:cubicBezTo>
                  <a:pt x="-2081" y="978738"/>
                  <a:pt x="3439" y="489369"/>
                  <a:pt x="4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/>
          <a:lstStyle/>
          <a:p>
            <a:r>
              <a:rPr lang="es-ES" sz="1632" dirty="0"/>
              <a:t>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05790" y="452529"/>
            <a:ext cx="6707025" cy="792057"/>
          </a:xfrm>
          <a:prstGeom prst="rect">
            <a:avLst/>
          </a:prstGeom>
        </p:spPr>
        <p:txBody>
          <a:bodyPr vert="horz" lIns="94568" tIns="47284" rIns="94568" bIns="47284" rtlCol="0" anchor="ctr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990" b="1" dirty="0">
                <a:solidFill>
                  <a:srgbClr val="C10C2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PROGRAMA </a:t>
            </a:r>
          </a:p>
          <a:p>
            <a:pPr algn="l"/>
            <a:r>
              <a:rPr lang="es-ES" sz="3990" b="1" dirty="0">
                <a:solidFill>
                  <a:srgbClr val="C10C2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JÓVENES TALENTOS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2"/>
          <a:stretch/>
        </p:blipFill>
        <p:spPr>
          <a:xfrm>
            <a:off x="1249766" y="1364978"/>
            <a:ext cx="9587778" cy="401778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2277CD8-4C99-4F44-88CD-93593BBA31F0}"/>
              </a:ext>
            </a:extLst>
          </p:cNvPr>
          <p:cNvSpPr/>
          <p:nvPr/>
        </p:nvSpPr>
        <p:spPr>
          <a:xfrm>
            <a:off x="1249766" y="1697761"/>
            <a:ext cx="3900323" cy="37638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sz="1632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90714D-4F83-C89E-4B07-D7109856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0" y="5251319"/>
            <a:ext cx="4516624" cy="16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9" r="37585"/>
          <a:stretch/>
        </p:blipFill>
        <p:spPr>
          <a:xfrm>
            <a:off x="1249766" y="4282027"/>
            <a:ext cx="4334650" cy="2575972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 bwMode="auto">
          <a:xfrm>
            <a:off x="5872295" y="1456887"/>
            <a:ext cx="506994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18" tIns="41459" rIns="82918" bIns="41459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sz="2104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1344" indent="-25051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4">
                <a:solidFill>
                  <a:schemeClr val="tx1"/>
                </a:solidFill>
                <a:latin typeface="+mn-lt"/>
              </a:defRPr>
            </a:lvl2pPr>
            <a:lvl3pPr marL="1002068" indent="-200414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402895" indent="-200414" algn="l" rtl="0" eaLnBrk="1" fontAlgn="base" hangingPunct="1">
              <a:spcBef>
                <a:spcPct val="20000"/>
              </a:spcBef>
              <a:spcAft>
                <a:spcPct val="0"/>
              </a:spcAft>
              <a:defRPr sz="1753">
                <a:solidFill>
                  <a:schemeClr val="tx1"/>
                </a:solidFill>
                <a:latin typeface="Arial" charset="0"/>
              </a:defRPr>
            </a:lvl4pPr>
            <a:lvl5pPr marL="1803723" indent="-20041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53">
                <a:solidFill>
                  <a:schemeClr val="tx1"/>
                </a:solidFill>
                <a:latin typeface="Arial" charset="0"/>
              </a:defRPr>
            </a:lvl5pPr>
            <a:lvl6pPr marL="2204550" indent="-20041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53">
                <a:solidFill>
                  <a:schemeClr val="tx1"/>
                </a:solidFill>
                <a:latin typeface="Arial" charset="0"/>
              </a:defRPr>
            </a:lvl6pPr>
            <a:lvl7pPr marL="2605377" indent="-20041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53">
                <a:solidFill>
                  <a:schemeClr val="tx1"/>
                </a:solidFill>
                <a:latin typeface="Arial" charset="0"/>
              </a:defRPr>
            </a:lvl7pPr>
            <a:lvl8pPr marL="3006204" indent="-20041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53">
                <a:solidFill>
                  <a:schemeClr val="tx1"/>
                </a:solidFill>
                <a:latin typeface="Arial" charset="0"/>
              </a:defRPr>
            </a:lvl8pPr>
            <a:lvl9pPr marL="3407032" indent="-20041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53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29178">
              <a:lnSpc>
                <a:spcPct val="150000"/>
              </a:lnSpc>
              <a:defRPr/>
            </a:pPr>
            <a:r>
              <a:rPr lang="es-ES" sz="1451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901580" lvl="1" indent="-310942" algn="just" defTabSz="82917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1451" i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Líneas generales</a:t>
            </a:r>
          </a:p>
          <a:p>
            <a:pPr marL="901580" lvl="1" indent="-310942" algn="just" defTabSz="82917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ES" sz="1451" i="1" kern="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 defTabSz="829178">
              <a:lnSpc>
                <a:spcPct val="150000"/>
              </a:lnSpc>
              <a:buSzTx/>
              <a:defRPr/>
            </a:pPr>
            <a:r>
              <a:rPr lang="es-ES" sz="1451" b="1" kern="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ESTRUCTURA DEL PROGRAMA</a:t>
            </a:r>
          </a:p>
          <a:p>
            <a:pPr marL="674412" lvl="1" indent="-310942" algn="just" defTabSz="829178">
              <a:lnSpc>
                <a:spcPct val="150000"/>
              </a:lnSpc>
              <a:buAutoNum type="arabicPeriod"/>
              <a:defRPr/>
            </a:pP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Captación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jóvenes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talentos</a:t>
            </a:r>
            <a:endParaRPr lang="es-ES_tradnl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674412" lvl="1" indent="-310942" algn="just" defTabSz="829178">
              <a:lnSpc>
                <a:spcPct val="150000"/>
              </a:lnSpc>
              <a:buAutoNum type="arabicPeriod"/>
              <a:defRPr/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Capacitación: </a:t>
            </a:r>
            <a:r>
              <a:rPr lang="es-ES" sz="1400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Itinerario Formativo</a:t>
            </a:r>
            <a:endParaRPr lang="es-ES" sz="1400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674412" lvl="1" indent="-310942" algn="just" defTabSz="829178">
              <a:lnSpc>
                <a:spcPct val="150000"/>
              </a:lnSpc>
              <a:buAutoNum type="arabicPeriod"/>
              <a:defRPr/>
            </a:pP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Contratación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63470" lvl="1" indent="0" algn="just" defTabSz="829178">
              <a:buNone/>
              <a:defRPr/>
            </a:pPr>
            <a:endParaRPr lang="es-ES" sz="1451" i="1" dirty="0">
              <a:solidFill>
                <a:schemeClr val="bg1">
                  <a:lumMod val="50000"/>
                </a:schemeClr>
              </a:solidFill>
            </a:endParaRPr>
          </a:p>
          <a:p>
            <a:pPr marL="681506" lvl="2" indent="0" algn="just" defTabSz="829178">
              <a:defRPr/>
            </a:pPr>
            <a:endParaRPr lang="es-ES" sz="1451" i="1" dirty="0">
              <a:solidFill>
                <a:schemeClr val="bg1">
                  <a:lumMod val="50000"/>
                </a:schemeClr>
              </a:solidFill>
            </a:endParaRPr>
          </a:p>
          <a:p>
            <a:pPr marL="681506" lvl="2" indent="0" algn="just" defTabSz="829178">
              <a:defRPr/>
            </a:pPr>
            <a:endParaRPr lang="en-GB" sz="1451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992448" lvl="2" indent="-310942" algn="just" defTabSz="829178">
              <a:buAutoNum type="arabicPeriod"/>
              <a:defRPr/>
            </a:pPr>
            <a:endParaRPr lang="es-ES" sz="1447" b="1" kern="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829178">
              <a:defRPr/>
            </a:pPr>
            <a:endParaRPr lang="es-ES" sz="1632" b="1" i="1" kern="0" dirty="0">
              <a:solidFill>
                <a:srgbClr val="000000"/>
              </a:solidFill>
              <a:latin typeface="Calibri"/>
            </a:endParaRPr>
          </a:p>
          <a:p>
            <a:pPr defTabSz="829178">
              <a:defRPr/>
            </a:pPr>
            <a:endParaRPr lang="es-ES" sz="1632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>
              <a:defRPr/>
            </a:pPr>
            <a:endParaRPr lang="es-ES" sz="1908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228" lvl="1" indent="-414589" defTabSz="829178">
              <a:buFont typeface="+mj-lt"/>
              <a:buAutoNum type="arabicPeriod"/>
              <a:defRPr/>
            </a:pPr>
            <a:endParaRPr lang="es-ES" sz="1908" kern="0" dirty="0">
              <a:solidFill>
                <a:srgbClr val="000000"/>
              </a:solidFill>
              <a:latin typeface="Calibri"/>
            </a:endParaRPr>
          </a:p>
          <a:p>
            <a:pPr marL="414589" indent="-414589" defTabSz="829178">
              <a:buFont typeface="+mj-lt"/>
              <a:buAutoNum type="arabicPeriod"/>
              <a:defRPr/>
            </a:pPr>
            <a:endParaRPr lang="es-ES" sz="1908" kern="0" dirty="0">
              <a:solidFill>
                <a:srgbClr val="000000"/>
              </a:solidFill>
              <a:latin typeface="Calibri"/>
            </a:endParaRPr>
          </a:p>
          <a:p>
            <a:pPr marL="414589" indent="-414589" defTabSz="829178">
              <a:buFont typeface="+mj-lt"/>
              <a:buAutoNum type="arabicPeriod"/>
              <a:defRPr/>
            </a:pPr>
            <a:endParaRPr lang="es-ES" sz="1908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962767" y="201187"/>
            <a:ext cx="6103225" cy="786376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534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ÍNDICE</a:t>
            </a:r>
            <a:br>
              <a:rPr lang="es-ES" sz="4534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s-ES" sz="453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5" r="37178"/>
          <a:stretch/>
        </p:blipFill>
        <p:spPr>
          <a:xfrm>
            <a:off x="1249766" y="1570009"/>
            <a:ext cx="4334650" cy="267162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2277CD8-4C99-4F44-88CD-93593BBA31F0}"/>
              </a:ext>
            </a:extLst>
          </p:cNvPr>
          <p:cNvSpPr/>
          <p:nvPr/>
        </p:nvSpPr>
        <p:spPr>
          <a:xfrm>
            <a:off x="1249765" y="1570010"/>
            <a:ext cx="1427276" cy="53475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sz="1632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BBAD31-738B-9392-10E8-464AC251B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8" y="201187"/>
            <a:ext cx="3681735" cy="13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ágono 8"/>
          <p:cNvSpPr/>
          <p:nvPr/>
        </p:nvSpPr>
        <p:spPr>
          <a:xfrm>
            <a:off x="1249767" y="2835368"/>
            <a:ext cx="2338577" cy="471857"/>
          </a:xfrm>
          <a:prstGeom prst="homePlat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 rtlCol="0" anchor="ctr"/>
          <a:lstStyle/>
          <a:p>
            <a:pPr algn="ctr"/>
            <a:endParaRPr lang="es-ES" sz="1632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48AC2CA-475E-414E-808F-F013FE0B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E6AC-54CA-E145-83BA-32C7354631E4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B0D5377-9AC1-49AE-834D-847EC1C9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80" y="96550"/>
            <a:ext cx="6450504" cy="946939"/>
          </a:xfrm>
        </p:spPr>
        <p:txBody>
          <a:bodyPr/>
          <a:lstStyle/>
          <a:p>
            <a:r>
              <a:rPr lang="es-ES" dirty="0"/>
              <a:t>OBJETIVOS	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6ADE1C-7DF9-420B-80FB-74EC474DEBE4}"/>
              </a:ext>
            </a:extLst>
          </p:cNvPr>
          <p:cNvSpPr/>
          <p:nvPr/>
        </p:nvSpPr>
        <p:spPr>
          <a:xfrm>
            <a:off x="2343112" y="1678025"/>
            <a:ext cx="6536529" cy="1069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_tradnl" sz="1451" dirty="0">
                <a:latin typeface="+mj-lt"/>
                <a:cs typeface="Calibri" panose="020F0502020204030204" pitchFamily="34" charset="0"/>
              </a:rPr>
              <a:t>El </a:t>
            </a:r>
            <a:r>
              <a:rPr lang="es-ES_tradnl" sz="1814" b="1" dirty="0">
                <a:solidFill>
                  <a:srgbClr val="E31A1C"/>
                </a:solidFill>
                <a:latin typeface="+mj-lt"/>
                <a:cs typeface="Calibri" panose="020F0502020204030204" pitchFamily="34" charset="0"/>
              </a:rPr>
              <a:t>principal objetivo </a:t>
            </a:r>
            <a:r>
              <a:rPr lang="es-ES_tradnl" sz="1451" dirty="0">
                <a:solidFill>
                  <a:srgbClr val="E31A1C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s-ES_tradnl" sz="1451" dirty="0">
                <a:latin typeface="+mj-lt"/>
                <a:cs typeface="Calibri" panose="020F0502020204030204" pitchFamily="34" charset="0"/>
              </a:rPr>
              <a:t>que se persigue a través del programa es, </a:t>
            </a:r>
            <a:r>
              <a:rPr lang="es-ES_tradnl" sz="1451" b="1" dirty="0">
                <a:latin typeface="+mj-lt"/>
                <a:cs typeface="Calibri" panose="020F0502020204030204" pitchFamily="34" charset="0"/>
              </a:rPr>
              <a:t>preparar a recién titulados en distintas áreas de la empresa para  contar con una cartera de jóvenes profesionales para necesidades a corto-medio plazo. </a:t>
            </a:r>
            <a:endParaRPr lang="es-ES_tradnl" sz="1451" dirty="0">
              <a:latin typeface="+mj-lt"/>
              <a:cs typeface="Calibri" panose="020F0502020204030204" pitchFamily="34" charset="0"/>
            </a:endParaRPr>
          </a:p>
          <a:p>
            <a:pPr lvl="1" algn="just"/>
            <a:endParaRPr lang="es-ES_tradnl" sz="163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96ADE1C-7DF9-420B-80FB-74EC474DEBE4}"/>
              </a:ext>
            </a:extLst>
          </p:cNvPr>
          <p:cNvSpPr/>
          <p:nvPr/>
        </p:nvSpPr>
        <p:spPr>
          <a:xfrm>
            <a:off x="2604733" y="3712605"/>
            <a:ext cx="7852878" cy="1655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s-ES" sz="1451" b="1" dirty="0"/>
              <a:t>Candidatos con perfiles de alto potencial </a:t>
            </a:r>
          </a:p>
          <a:p>
            <a:pPr lvl="6" fontAlgn="base">
              <a:spcBef>
                <a:spcPct val="20000"/>
              </a:spcBef>
              <a:spcAft>
                <a:spcPct val="0"/>
              </a:spcAft>
              <a:buSzPct val="90000"/>
            </a:pPr>
            <a:endParaRPr lang="es-ES" sz="1451" dirty="0"/>
          </a:p>
          <a:p>
            <a:pPr lvl="6" algn="r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s-ES" sz="1451" b="1" dirty="0"/>
              <a:t>Proceso tipo panel de pruebas</a:t>
            </a:r>
            <a:endParaRPr lang="es-ES" sz="1451" dirty="0"/>
          </a:p>
          <a:p>
            <a:pPr fontAlgn="base">
              <a:spcBef>
                <a:spcPct val="20000"/>
              </a:spcBef>
              <a:spcAft>
                <a:spcPct val="0"/>
              </a:spcAft>
              <a:buSzPct val="90000"/>
            </a:pPr>
            <a:endParaRPr lang="es-ES" sz="1451" b="1" dirty="0"/>
          </a:p>
          <a:p>
            <a:pPr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s-ES" sz="1451" b="1" dirty="0"/>
              <a:t>Itinerario por los diferentes departamentos de CAF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s-ES" sz="1451" b="1" dirty="0"/>
              <a:t>Al finalizar el periodo posibilidad de incorporación a la compañía</a:t>
            </a:r>
            <a:endParaRPr lang="es-ES" sz="1451" dirty="0"/>
          </a:p>
        </p:txBody>
      </p:sp>
      <p:sp>
        <p:nvSpPr>
          <p:cNvPr id="7" name="Rectángulo 6"/>
          <p:cNvSpPr/>
          <p:nvPr/>
        </p:nvSpPr>
        <p:spPr>
          <a:xfrm>
            <a:off x="1341223" y="2859786"/>
            <a:ext cx="1586075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32" dirty="0"/>
              <a:t>Líneas generales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3D705D5-075B-4C64-8921-B7487414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249766" y="4133744"/>
            <a:ext cx="6716009" cy="514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3CE7CD-33EA-48B6-9F90-9CB45459D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376561" y="4819744"/>
            <a:ext cx="7081050" cy="41458"/>
          </a:xfrm>
          <a:prstGeom prst="rect">
            <a:avLst/>
          </a:prstGeom>
        </p:spPr>
      </p:pic>
      <p:pic>
        <p:nvPicPr>
          <p:cNvPr id="13" name="Gráfico 10" descr="Cabeza con engranajes">
            <a:extLst>
              <a:ext uri="{FF2B5EF4-FFF2-40B4-BE49-F238E27FC236}">
                <a16:creationId xmlns:a16="http://schemas.microsoft.com/office/drawing/2014/main" id="{0A7AEF4E-12B1-4919-AEB0-E6A1D736A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4047" y="3524522"/>
            <a:ext cx="660686" cy="6606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238C605-9240-464A-8B41-D72A1BC69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766" y="5475008"/>
            <a:ext cx="7193079" cy="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E6AC-54CA-E145-83BA-32C7354631E4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72535" y="264771"/>
            <a:ext cx="8030897" cy="1143000"/>
          </a:xfrm>
        </p:spPr>
        <p:txBody>
          <a:bodyPr>
            <a:normAutofit/>
          </a:bodyPr>
          <a:lstStyle/>
          <a:p>
            <a:r>
              <a:rPr lang="es-ES_tradnl" sz="3990" b="1" dirty="0">
                <a:latin typeface="+mj-lt"/>
              </a:rPr>
              <a:t>Estructura Programa</a:t>
            </a:r>
            <a:br>
              <a:rPr lang="es-ES_tradnl" sz="3990" b="1" dirty="0">
                <a:latin typeface="Bahnschrift Light" panose="020B0502040204020203" pitchFamily="34" charset="0"/>
              </a:rPr>
            </a:br>
            <a:endParaRPr lang="es-ES" sz="2176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66841513"/>
              </p:ext>
            </p:extLst>
          </p:nvPr>
        </p:nvGraphicFramePr>
        <p:xfrm>
          <a:off x="1583264" y="1105134"/>
          <a:ext cx="8433185" cy="452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 derecha 3"/>
          <p:cNvSpPr/>
          <p:nvPr/>
        </p:nvSpPr>
        <p:spPr>
          <a:xfrm rot="5400000">
            <a:off x="2632945" y="3726629"/>
            <a:ext cx="520647" cy="448145"/>
          </a:xfrm>
          <a:prstGeom prst="rightArrow">
            <a:avLst/>
          </a:prstGeom>
          <a:solidFill>
            <a:srgbClr val="C1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 rtlCol="0" anchor="ctr"/>
          <a:lstStyle/>
          <a:p>
            <a:pPr algn="ctr"/>
            <a:endParaRPr lang="es-ES" sz="1632"/>
          </a:p>
        </p:txBody>
      </p:sp>
      <p:sp>
        <p:nvSpPr>
          <p:cNvPr id="7" name="CuadroTexto 6"/>
          <p:cNvSpPr txBox="1"/>
          <p:nvPr/>
        </p:nvSpPr>
        <p:spPr>
          <a:xfrm>
            <a:off x="1421428" y="2756116"/>
            <a:ext cx="2091219" cy="84580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32" dirty="0">
                <a:latin typeface="Century Gothic" panose="020B0502020202020204" pitchFamily="34" charset="0"/>
              </a:rPr>
              <a:t>Uso de Pruebas psicométricas y situacionales</a:t>
            </a:r>
          </a:p>
        </p:txBody>
      </p:sp>
    </p:spTree>
    <p:extLst>
      <p:ext uri="{BB962C8B-B14F-4D97-AF65-F5344CB8AC3E}">
        <p14:creationId xmlns:p14="http://schemas.microsoft.com/office/powerpoint/2010/main" val="16948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E6AC-54CA-E145-83BA-32C7354631E4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80721" y="123582"/>
            <a:ext cx="8723221" cy="1143000"/>
          </a:xfrm>
        </p:spPr>
        <p:txBody>
          <a:bodyPr/>
          <a:lstStyle/>
          <a:p>
            <a:r>
              <a:rPr lang="es-ES" dirty="0"/>
              <a:t>1º Captación Jóvenes Potenciales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21861384"/>
              </p:ext>
            </p:extLst>
          </p:nvPr>
        </p:nvGraphicFramePr>
        <p:xfrm>
          <a:off x="3316892" y="2272019"/>
          <a:ext cx="7305557" cy="36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842476" y="1444689"/>
            <a:ext cx="5905531" cy="67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0942" indent="-310942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2176" b="1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rPr>
              <a:t>Captación Jóvenes Potenciales</a:t>
            </a:r>
          </a:p>
          <a:p>
            <a:endParaRPr lang="es-ES" sz="1632" i="1" dirty="0">
              <a:solidFill>
                <a:srgbClr val="E31A1C"/>
              </a:solidFill>
            </a:endParaRPr>
          </a:p>
        </p:txBody>
      </p:sp>
      <p:sp>
        <p:nvSpPr>
          <p:cNvPr id="9" name="Flecha doblada hacia arriba 8"/>
          <p:cNvSpPr/>
          <p:nvPr/>
        </p:nvSpPr>
        <p:spPr>
          <a:xfrm rot="10800000">
            <a:off x="2386407" y="2363636"/>
            <a:ext cx="810117" cy="428886"/>
          </a:xfrm>
          <a:prstGeom prst="bentUpArrow">
            <a:avLst/>
          </a:prstGeom>
          <a:solidFill>
            <a:srgbClr val="C1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 rtlCol="0" anchor="ctr"/>
          <a:lstStyle/>
          <a:p>
            <a:pPr algn="ctr"/>
            <a:endParaRPr lang="es-ES" sz="1632"/>
          </a:p>
        </p:txBody>
      </p:sp>
      <p:pic>
        <p:nvPicPr>
          <p:cNvPr id="3080" name="Picture 8" descr="ICONO PERFIL CONTRATANTE – McPOL Oposiciones Policial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98" y="3033143"/>
            <a:ext cx="848098" cy="113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inkedIn acusado de enfriar el acceso a la información en línea – Naked  Securi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07" y="4537879"/>
            <a:ext cx="852671" cy="4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8732" y="4465851"/>
            <a:ext cx="607590" cy="6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>
            <a:extLst>
              <a:ext uri="{FF2B5EF4-FFF2-40B4-BE49-F238E27FC236}">
                <a16:creationId xmlns:a16="http://schemas.microsoft.com/office/drawing/2014/main" id="{4CB63BC7-AF9B-4261-B3A5-3F5E886A3D87}"/>
              </a:ext>
            </a:extLst>
          </p:cNvPr>
          <p:cNvSpPr/>
          <p:nvPr/>
        </p:nvSpPr>
        <p:spPr>
          <a:xfrm>
            <a:off x="9472153" y="3405015"/>
            <a:ext cx="1380906" cy="119891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 rtlCol="0" anchor="ctr"/>
          <a:lstStyle/>
          <a:p>
            <a:pPr algn="ctr"/>
            <a:r>
              <a:rPr lang="es-ES" sz="1814" b="1" dirty="0" err="1">
                <a:sym typeface="Wingdings" panose="05000000000000000000" pitchFamily="2" charset="2"/>
              </a:rPr>
              <a:t>P&amp;Co</a:t>
            </a:r>
            <a:endParaRPr lang="es-ES" sz="1814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3CC4BB-1465-4C30-A843-19FEAAF6F483}"/>
              </a:ext>
            </a:extLst>
          </p:cNvPr>
          <p:cNvSpPr txBox="1"/>
          <p:nvPr/>
        </p:nvSpPr>
        <p:spPr>
          <a:xfrm>
            <a:off x="1574695" y="1371395"/>
            <a:ext cx="5905531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0942" indent="-310942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2176" b="1" dirty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Arial"/>
              </a:rPr>
              <a:t>Capacitación</a:t>
            </a:r>
            <a:endParaRPr lang="es-ES" sz="1632" b="1" i="1" dirty="0">
              <a:solidFill>
                <a:srgbClr val="E31A1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26530" y="4939693"/>
            <a:ext cx="2387290" cy="1096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0942" indent="-310942">
              <a:buFont typeface="Wingdings" panose="05000000000000000000" pitchFamily="2" charset="2"/>
              <a:buChar char="à"/>
            </a:pPr>
            <a:r>
              <a:rPr lang="es-ES" sz="1088" b="1" dirty="0">
                <a:latin typeface="Century Gothic" panose="020B0502020202020204" pitchFamily="34" charset="0"/>
                <a:sym typeface="Wingdings" panose="05000000000000000000" pitchFamily="2" charset="2"/>
              </a:rPr>
              <a:t>Valoración y seguimiento continuo:</a:t>
            </a:r>
          </a:p>
          <a:p>
            <a:pPr marL="783781" lvl="1" indent="-310942">
              <a:buFont typeface="Wingdings" panose="05000000000000000000" pitchFamily="2" charset="2"/>
              <a:buChar char="à"/>
            </a:pPr>
            <a:r>
              <a:rPr lang="es-ES" sz="1088" dirty="0">
                <a:latin typeface="Century Gothic" panose="020B0502020202020204" pitchFamily="34" charset="0"/>
                <a:sym typeface="Wingdings" panose="05000000000000000000" pitchFamily="2" charset="2"/>
              </a:rPr>
              <a:t>Desarrollo Técnico</a:t>
            </a:r>
          </a:p>
          <a:p>
            <a:pPr marL="783781" lvl="1" indent="-310942">
              <a:buFont typeface="Wingdings" panose="05000000000000000000" pitchFamily="2" charset="2"/>
              <a:buChar char="à"/>
            </a:pPr>
            <a:r>
              <a:rPr lang="es-ES" sz="1088" dirty="0">
                <a:latin typeface="Century Gothic" panose="020B0502020202020204" pitchFamily="34" charset="0"/>
                <a:sym typeface="Wingdings" panose="05000000000000000000" pitchFamily="2" charset="2"/>
              </a:rPr>
              <a:t>Habilidades </a:t>
            </a:r>
            <a:r>
              <a:rPr lang="es-ES" sz="1088" dirty="0" err="1">
                <a:latin typeface="Century Gothic" panose="020B0502020202020204" pitchFamily="34" charset="0"/>
                <a:sym typeface="Wingdings" panose="05000000000000000000" pitchFamily="2" charset="2"/>
              </a:rPr>
              <a:t>soft</a:t>
            </a:r>
            <a:endParaRPr lang="es-ES" sz="1088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783781" lvl="1" indent="-310942">
              <a:buFont typeface="Wingdings" panose="05000000000000000000" pitchFamily="2" charset="2"/>
              <a:buChar char="à"/>
            </a:pPr>
            <a:r>
              <a:rPr lang="es-ES" sz="1088" dirty="0">
                <a:latin typeface="Century Gothic" panose="020B0502020202020204" pitchFamily="34" charset="0"/>
                <a:sym typeface="Wingdings" panose="05000000000000000000" pitchFamily="2" charset="2"/>
              </a:rPr>
              <a:t>Integración equipo</a:t>
            </a:r>
          </a:p>
          <a:p>
            <a:endParaRPr lang="es-ES" sz="1088" b="1" dirty="0"/>
          </a:p>
        </p:txBody>
      </p:sp>
      <p:sp>
        <p:nvSpPr>
          <p:cNvPr id="7" name="Elipse 6"/>
          <p:cNvSpPr/>
          <p:nvPr/>
        </p:nvSpPr>
        <p:spPr>
          <a:xfrm>
            <a:off x="8278508" y="3415998"/>
            <a:ext cx="1380906" cy="1198912"/>
          </a:xfrm>
          <a:prstGeom prst="ellipse">
            <a:avLst/>
          </a:prstGeom>
          <a:solidFill>
            <a:srgbClr val="D9D9D9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 rtlCol="0" anchor="ctr"/>
          <a:lstStyle/>
          <a:p>
            <a:pPr algn="ctr"/>
            <a:r>
              <a:rPr lang="es-ES" sz="1814" b="1" dirty="0">
                <a:sym typeface="Wingdings" panose="05000000000000000000" pitchFamily="2" charset="2"/>
              </a:rPr>
              <a:t>Mentor</a:t>
            </a:r>
            <a:endParaRPr lang="es-ES" sz="1814" b="1" dirty="0"/>
          </a:p>
        </p:txBody>
      </p:sp>
      <p:pic>
        <p:nvPicPr>
          <p:cNvPr id="4098" name="Picture 2" descr="Ancas de rana en crema de curry - Ancas de Rana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30" y="3792765"/>
            <a:ext cx="2540865" cy="12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B64CD74-4D63-42B8-A6C0-053E986D5465}"/>
              </a:ext>
            </a:extLst>
          </p:cNvPr>
          <p:cNvSpPr txBox="1"/>
          <p:nvPr/>
        </p:nvSpPr>
        <p:spPr>
          <a:xfrm>
            <a:off x="8403318" y="1853022"/>
            <a:ext cx="2387290" cy="48320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7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VALORACIÓN Y SEGUIMIENTO CONTINUO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6AA2FCA-54B2-4B8A-A785-A303E8961AA7}"/>
              </a:ext>
            </a:extLst>
          </p:cNvPr>
          <p:cNvCxnSpPr>
            <a:cxnSpLocks/>
          </p:cNvCxnSpPr>
          <p:nvPr/>
        </p:nvCxnSpPr>
        <p:spPr>
          <a:xfrm>
            <a:off x="8199792" y="2736290"/>
            <a:ext cx="22617" cy="2374467"/>
          </a:xfrm>
          <a:prstGeom prst="line">
            <a:avLst/>
          </a:prstGeom>
          <a:ln>
            <a:solidFill>
              <a:srgbClr val="9F0F1E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8814849" y="2563111"/>
            <a:ext cx="1380906" cy="11989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68" tIns="47284" rIns="94568" bIns="47284" rtlCol="0" anchor="ctr"/>
          <a:lstStyle/>
          <a:p>
            <a:pPr algn="ctr"/>
            <a:r>
              <a:rPr lang="es-ES" sz="1814" b="1" dirty="0">
                <a:sym typeface="Wingdings" panose="05000000000000000000" pitchFamily="2" charset="2"/>
              </a:rPr>
              <a:t>RTA</a:t>
            </a:r>
            <a:endParaRPr lang="es-ES" sz="1814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608" y="6102700"/>
            <a:ext cx="2757211" cy="46647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401" y="2016492"/>
            <a:ext cx="6547972" cy="31098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5758" r="16796" b="29103"/>
          <a:stretch/>
        </p:blipFill>
        <p:spPr>
          <a:xfrm>
            <a:off x="1407590" y="2361666"/>
            <a:ext cx="6749808" cy="4320458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472534" y="138390"/>
            <a:ext cx="8723221" cy="1143000"/>
          </a:xfrm>
        </p:spPr>
        <p:txBody>
          <a:bodyPr/>
          <a:lstStyle/>
          <a:p>
            <a:r>
              <a:rPr lang="es-ES" dirty="0"/>
              <a:t>2º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Capacitación: </a:t>
            </a:r>
            <a:r>
              <a:rPr lang="es-ES" sz="2176" i="1" dirty="0"/>
              <a:t>Itinerario Formativo</a:t>
            </a:r>
          </a:p>
        </p:txBody>
      </p:sp>
    </p:spTree>
    <p:extLst>
      <p:ext uri="{BB962C8B-B14F-4D97-AF65-F5344CB8AC3E}">
        <p14:creationId xmlns:p14="http://schemas.microsoft.com/office/powerpoint/2010/main" val="37521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E6AC-54CA-E145-83BA-32C7354631E4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585280" y="1521199"/>
            <a:ext cx="6751838" cy="692422"/>
          </a:xfrm>
        </p:spPr>
        <p:txBody>
          <a:bodyPr/>
          <a:lstStyle/>
          <a:p>
            <a:pPr marL="310942" indent="-310942">
              <a:buFont typeface="Wingdings" panose="05000000000000000000" pitchFamily="2" charset="2"/>
              <a:buChar char="Ø"/>
            </a:pPr>
            <a:r>
              <a:rPr lang="es-ES" b="1" dirty="0"/>
              <a:t>Contratación Jóvenes Talento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85280" y="320041"/>
            <a:ext cx="8030897" cy="1143000"/>
          </a:xfrm>
        </p:spPr>
        <p:txBody>
          <a:bodyPr>
            <a:normAutofit/>
          </a:bodyPr>
          <a:lstStyle/>
          <a:p>
            <a:r>
              <a:rPr lang="es-ES_tradnl" dirty="0"/>
              <a:t>3º Contratación</a:t>
            </a:r>
            <a:br>
              <a:rPr lang="es-ES_tradnl" sz="3990" dirty="0"/>
            </a:br>
            <a:endParaRPr lang="es-ES" sz="2176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78969"/>
              </p:ext>
            </p:extLst>
          </p:nvPr>
        </p:nvGraphicFramePr>
        <p:xfrm>
          <a:off x="1896210" y="2329936"/>
          <a:ext cx="6295290" cy="265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5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s-ES_tradnl" sz="9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918" marR="82918" marT="41459" marB="41459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CARACTERÍSTICAS</a:t>
                      </a:r>
                    </a:p>
                  </a:txBody>
                  <a:tcPr marL="82918" marR="82918" marT="41459" marB="41459">
                    <a:solidFill>
                      <a:srgbClr val="B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17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Contratación</a:t>
                      </a:r>
                    </a:p>
                  </a:txBody>
                  <a:tcPr marL="82918" marR="82918" marT="41459" marB="41459" anchor="ctr">
                    <a:solidFill>
                      <a:srgbClr val="B3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E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Recién Titulados</a:t>
                      </a:r>
                    </a:p>
                    <a:p>
                      <a:pPr marL="342900" marR="0" lvl="0" indent="-34290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E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Contratación a través de BECA colaborativa</a:t>
                      </a: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 través de Fundaciones - Universidad- Empresa</a:t>
                      </a:r>
                    </a:p>
                    <a:p>
                      <a:pPr marL="285750" marR="0" lvl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s-E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Prácticas remuneradas</a:t>
                      </a:r>
                    </a:p>
                  </a:txBody>
                  <a:tcPr marL="82918" marR="82918" marT="41459" marB="4145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916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Duración</a:t>
                      </a:r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de la BECA</a:t>
                      </a:r>
                      <a:endParaRPr lang="es-ES" sz="15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2918" marR="82918" marT="41459" marB="41459" anchor="ctr">
                    <a:solidFill>
                      <a:srgbClr val="B3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5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ES_tradnl" sz="1500" dirty="0">
                          <a:latin typeface="Century Gothic" panose="020B0502020202020204" pitchFamily="34" charset="0"/>
                        </a:rPr>
                        <a:t>7 horas diarias</a:t>
                      </a:r>
                    </a:p>
                    <a:p>
                      <a:pPr algn="ctr"/>
                      <a:r>
                        <a:rPr lang="es-ES" sz="150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s-ES" sz="1500" b="1" dirty="0">
                          <a:latin typeface="Century Gothic" panose="020B0502020202020204" pitchFamily="34" charset="0"/>
                        </a:rPr>
                        <a:t>1 año de prácticas</a:t>
                      </a:r>
                      <a:r>
                        <a:rPr lang="es-ES" sz="15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82918" marR="82918" marT="41459" marB="414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Buscándome las habichuelas: La beca de mi vida: la F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82" y="3471989"/>
            <a:ext cx="1391929" cy="10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EF78FA2-FEFC-49E3-90C6-7A1C75884971}"/>
              </a:ext>
            </a:extLst>
          </p:cNvPr>
          <p:cNvSpPr txBox="1"/>
          <p:nvPr/>
        </p:nvSpPr>
        <p:spPr>
          <a:xfrm>
            <a:off x="1734390" y="6484247"/>
            <a:ext cx="3256412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52" i="1" dirty="0">
                <a:latin typeface="Bahnschrift Light" panose="020B0502040204020203" pitchFamily="34" charset="0"/>
              </a:rPr>
              <a:t>Nota: Toda la información en documentos adjuntos</a:t>
            </a:r>
            <a:endParaRPr lang="es-ES" sz="997" dirty="0"/>
          </a:p>
        </p:txBody>
      </p:sp>
    </p:spTree>
    <p:extLst>
      <p:ext uri="{BB962C8B-B14F-4D97-AF65-F5344CB8AC3E}">
        <p14:creationId xmlns:p14="http://schemas.microsoft.com/office/powerpoint/2010/main" val="6148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7"/>
          <p:cNvSpPr txBox="1">
            <a:spLocks/>
          </p:cNvSpPr>
          <p:nvPr/>
        </p:nvSpPr>
        <p:spPr>
          <a:xfrm>
            <a:off x="4805339" y="5960400"/>
            <a:ext cx="3069281" cy="365125"/>
          </a:xfrm>
          <a:prstGeom prst="rect">
            <a:avLst/>
          </a:prstGeom>
        </p:spPr>
        <p:txBody>
          <a:bodyPr vert="horz" lIns="94568" tIns="47284" rIns="94568" bIns="47284" rtlCol="0" anchor="ctr"/>
          <a:lstStyle>
            <a:defPPr>
              <a:defRPr lang="es-ES"/>
            </a:defPPr>
            <a:lvl1pPr marL="0" algn="l" defTabSz="521437" rtl="0" eaLnBrk="1" latinLnBrk="0" hangingPunct="1">
              <a:defRPr sz="1400" kern="1200">
                <a:solidFill>
                  <a:srgbClr val="9F0F1E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32" b="1" dirty="0">
                <a:solidFill>
                  <a:srgbClr val="C10C20"/>
                </a:solidFill>
                <a:latin typeface="Arial"/>
                <a:cs typeface="Arial"/>
              </a:rPr>
              <a:t>www.cafsignalling.com</a:t>
            </a:r>
            <a:endParaRPr lang="es-ES" sz="1632" b="1" dirty="0">
              <a:solidFill>
                <a:srgbClr val="C10C20"/>
              </a:solidFill>
              <a:latin typeface="Arial"/>
              <a:cs typeface="Arial"/>
            </a:endParaRPr>
          </a:p>
        </p:txBody>
      </p:sp>
      <p:pic>
        <p:nvPicPr>
          <p:cNvPr id="3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29" y="2507989"/>
            <a:ext cx="7707284" cy="12047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48BDD51-5F08-48AC-9B45-C2050782E8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lum bright="-45000" contrast="50000"/>
          </a:blip>
          <a:stretch>
            <a:fillRect/>
          </a:stretch>
        </p:blipFill>
        <p:spPr>
          <a:xfrm>
            <a:off x="4804014" y="4760051"/>
            <a:ext cx="2583973" cy="9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E9F45A8F-FF93-4E50-8606-5EFE47FB58EA}" vid="{10FA8728-AD2A-4C58-AA78-ABFDD0B1064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Jóvenes Talentos Universidad</Template>
  <TotalTime>1</TotalTime>
  <Words>287</Words>
  <Application>Microsoft Office PowerPoint</Application>
  <PresentationFormat>Panorámica</PresentationFormat>
  <Paragraphs>86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Bahnschrift Light</vt:lpstr>
      <vt:lpstr>Calibri</vt:lpstr>
      <vt:lpstr>Calibri Light</vt:lpstr>
      <vt:lpstr>Century Gothic</vt:lpstr>
      <vt:lpstr>Courier New</vt:lpstr>
      <vt:lpstr>Wingdings</vt:lpstr>
      <vt:lpstr>Tema de Office</vt:lpstr>
      <vt:lpstr>Presentación de PowerPoint</vt:lpstr>
      <vt:lpstr>Presentación de PowerPoint</vt:lpstr>
      <vt:lpstr>OBJETIVOS </vt:lpstr>
      <vt:lpstr>Estructura Programa </vt:lpstr>
      <vt:lpstr>1º Captación Jóvenes Potenciales</vt:lpstr>
      <vt:lpstr>2º Capacitación: Itinerario Formativo</vt:lpstr>
      <vt:lpstr>3º Contratación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Rodriguez Contreras</dc:creator>
  <cp:lastModifiedBy>Tamara Rodriguez Contreras</cp:lastModifiedBy>
  <cp:revision>2</cp:revision>
  <dcterms:created xsi:type="dcterms:W3CDTF">2023-03-14T13:47:38Z</dcterms:created>
  <dcterms:modified xsi:type="dcterms:W3CDTF">2023-06-07T14:09:52Z</dcterms:modified>
</cp:coreProperties>
</file>